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678" y="6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406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71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55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45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03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5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9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50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727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870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78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9E4F-0F47-4972-B1D1-6FE2740B06F0}" type="datetimeFigureOut">
              <a:rPr lang="de-DE" smtClean="0"/>
              <a:t>14.11.2023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1D47-E600-4BBF-BD9A-EBF5527343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35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Kost18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950212" y="1677624"/>
            <a:ext cx="10291576" cy="460405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de-DE" sz="2000" b="1" u="sng" dirty="0" smtClean="0"/>
              <a:t>Aktenzeichen Ihrer Akte: 2 C 355/23  Müller . / . Schulz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Es ist ein Betrag von 50,00 EUR an den Prozessbevollmächtigten Herrn Rechtsanwalt Roland Krause, Meineckestraße 20, 10719 Berlin, zu erstatten.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Kontoverbindung: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IBAN DE54 1005 0000 2345 6789 12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Berliner Sparkasse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Aktenzeichen des Rechtsanwalts: PB-23-445</a:t>
            </a:r>
          </a:p>
          <a:p>
            <a:pPr>
              <a:lnSpc>
                <a:spcPct val="150000"/>
              </a:lnSpc>
            </a:pPr>
            <a:endParaRPr lang="de-DE" sz="2000" dirty="0"/>
          </a:p>
        </p:txBody>
      </p:sp>
      <p:sp>
        <p:nvSpPr>
          <p:cNvPr id="21" name="Gefaltete Ecke 20"/>
          <p:cNvSpPr/>
          <p:nvPr/>
        </p:nvSpPr>
        <p:spPr>
          <a:xfrm rot="315257">
            <a:off x="8343138" y="3666975"/>
            <a:ext cx="2201336" cy="1966720"/>
          </a:xfrm>
          <a:prstGeom prst="foldedCorner">
            <a:avLst/>
          </a:prstGeom>
          <a:solidFill>
            <a:srgbClr val="E9C98F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…die Kontoverbindung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des RA entnimmt man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aus dem Briefkopf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048623"/>
              </p:ext>
            </p:extLst>
          </p:nvPr>
        </p:nvGraphicFramePr>
        <p:xfrm>
          <a:off x="2656982" y="177800"/>
          <a:ext cx="7606503" cy="10848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kument" r:id="rId3" imgW="6535998" imgH="9351130" progId="Word.Document.12">
                  <p:embed/>
                </p:oleObj>
              </mc:Choice>
              <mc:Fallback>
                <p:oleObj name="Dokument" r:id="rId3" imgW="6535998" imgH="935113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56982" y="177800"/>
                        <a:ext cx="7606503" cy="1084872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uppieren 43"/>
          <p:cNvGrpSpPr/>
          <p:nvPr/>
        </p:nvGrpSpPr>
        <p:grpSpPr>
          <a:xfrm>
            <a:off x="8318500" y="256527"/>
            <a:ext cx="3396947" cy="609600"/>
            <a:chOff x="8361276" y="638176"/>
            <a:chExt cx="3396947" cy="609600"/>
          </a:xfrm>
        </p:grpSpPr>
        <p:cxnSp>
          <p:nvCxnSpPr>
            <p:cNvPr id="31" name="Gerade Verbindung mit Pfeil 30"/>
            <p:cNvCxnSpPr/>
            <p:nvPr/>
          </p:nvCxnSpPr>
          <p:spPr>
            <a:xfrm flipH="1">
              <a:off x="8361276" y="870137"/>
              <a:ext cx="2035612" cy="3401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hteck 29"/>
            <p:cNvSpPr/>
            <p:nvPr/>
          </p:nvSpPr>
          <p:spPr>
            <a:xfrm>
              <a:off x="9916723" y="638176"/>
              <a:ext cx="18415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as Haushaltsjahr!!</a:t>
              </a:r>
              <a:endParaRPr lang="de-DE" dirty="0"/>
            </a:p>
          </p:txBody>
        </p:sp>
      </p:grp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699548" y="772181"/>
            <a:ext cx="1777453" cy="341590"/>
          </a:xfrm>
          <a:prstGeom prst="rect">
            <a:avLst/>
          </a:prstGeom>
          <a:solidFill>
            <a:srgbClr val="F4B183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646396" y="769620"/>
            <a:ext cx="775589" cy="274956"/>
          </a:xfrm>
          <a:prstGeom prst="rect">
            <a:avLst/>
          </a:prstGeom>
          <a:solidFill>
            <a:srgbClr val="F4B183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3569953" y="1270000"/>
            <a:ext cx="866776" cy="203200"/>
          </a:xfrm>
          <a:prstGeom prst="rect">
            <a:avLst/>
          </a:prstGeom>
          <a:solidFill>
            <a:srgbClr val="F4B183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2 C 355/23</a:t>
            </a:r>
            <a:endParaRPr lang="de-DE" sz="11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 flipV="1">
            <a:off x="6941918" y="2425942"/>
            <a:ext cx="192550" cy="182078"/>
          </a:xfrm>
          <a:prstGeom prst="rect">
            <a:avLst/>
          </a:prstGeom>
          <a:solidFill>
            <a:srgbClr val="F4B18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X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0" name="Gruppieren 39"/>
          <p:cNvGrpSpPr/>
          <p:nvPr/>
        </p:nvGrpSpPr>
        <p:grpSpPr>
          <a:xfrm>
            <a:off x="535594" y="1456532"/>
            <a:ext cx="3052681" cy="889258"/>
            <a:chOff x="535594" y="1456532"/>
            <a:chExt cx="3052681" cy="889258"/>
          </a:xfrm>
        </p:grpSpPr>
        <p:cxnSp>
          <p:nvCxnSpPr>
            <p:cNvPr id="26" name="Gerade Verbindung mit Pfeil 25"/>
            <p:cNvCxnSpPr/>
            <p:nvPr/>
          </p:nvCxnSpPr>
          <p:spPr>
            <a:xfrm flipV="1">
              <a:off x="1770256" y="1456532"/>
              <a:ext cx="1818019" cy="41548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hteck 23"/>
            <p:cNvSpPr/>
            <p:nvPr/>
          </p:nvSpPr>
          <p:spPr>
            <a:xfrm>
              <a:off x="535594" y="1736190"/>
              <a:ext cx="18415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as </a:t>
              </a:r>
              <a:r>
                <a:rPr lang="de-DE" dirty="0" err="1" smtClean="0"/>
                <a:t>gerichtl</a:t>
              </a:r>
              <a:r>
                <a:rPr lang="de-DE" dirty="0" smtClean="0"/>
                <a:t>. Aktenzeichen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372496" y="523876"/>
            <a:ext cx="2479447" cy="609600"/>
            <a:chOff x="372496" y="523876"/>
            <a:chExt cx="2479447" cy="609600"/>
          </a:xfrm>
        </p:grpSpPr>
        <p:cxnSp>
          <p:nvCxnSpPr>
            <p:cNvPr id="19" name="Gerade Verbindung mit Pfeil 18"/>
            <p:cNvCxnSpPr/>
            <p:nvPr/>
          </p:nvCxnSpPr>
          <p:spPr>
            <a:xfrm>
              <a:off x="1381919" y="942976"/>
              <a:ext cx="147002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hteck 21"/>
            <p:cNvSpPr/>
            <p:nvPr/>
          </p:nvSpPr>
          <p:spPr>
            <a:xfrm>
              <a:off x="372496" y="523876"/>
              <a:ext cx="18415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as bearbeitende Gericht</a:t>
              </a:r>
              <a:endParaRPr lang="de-DE" dirty="0"/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4915924" y="2373510"/>
            <a:ext cx="3597276" cy="1405159"/>
            <a:chOff x="4915924" y="2373510"/>
            <a:chExt cx="3597276" cy="1405159"/>
          </a:xfrm>
        </p:grpSpPr>
        <p:cxnSp>
          <p:nvCxnSpPr>
            <p:cNvPr id="34" name="Gerade Verbindung mit Pfeil 33"/>
            <p:cNvCxnSpPr/>
            <p:nvPr/>
          </p:nvCxnSpPr>
          <p:spPr>
            <a:xfrm flipH="1" flipV="1">
              <a:off x="5447768" y="2373510"/>
              <a:ext cx="307969" cy="109940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hteck 32"/>
            <p:cNvSpPr/>
            <p:nvPr/>
          </p:nvSpPr>
          <p:spPr>
            <a:xfrm>
              <a:off x="4915924" y="3024607"/>
              <a:ext cx="3597276" cy="754062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de-DE" dirty="0">
                  <a:solidFill>
                    <a:schemeClr val="tx1"/>
                  </a:solidFill>
                </a:rPr>
                <a:t>IBAN DE54 1005 0000 2345 6789 12</a:t>
              </a:r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5447768" y="1629150"/>
            <a:ext cx="5779975" cy="754062"/>
            <a:chOff x="5447768" y="1629150"/>
            <a:chExt cx="5779975" cy="754062"/>
          </a:xfrm>
        </p:grpSpPr>
        <p:cxnSp>
          <p:nvCxnSpPr>
            <p:cNvPr id="9" name="Gerade Verbindung mit Pfeil 8"/>
            <p:cNvCxnSpPr/>
            <p:nvPr/>
          </p:nvCxnSpPr>
          <p:spPr>
            <a:xfrm flipH="1" flipV="1">
              <a:off x="5447768" y="1956923"/>
              <a:ext cx="1889124" cy="2540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hteck 12"/>
            <p:cNvSpPr/>
            <p:nvPr/>
          </p:nvSpPr>
          <p:spPr>
            <a:xfrm>
              <a:off x="6766867" y="1629150"/>
              <a:ext cx="4460876" cy="754062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r>
                <a:rPr lang="de-DE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Krause, Roland, Rechtsanwalt, Meineckestr. 20, 10719 Berlin, AZ: </a:t>
              </a:r>
              <a:r>
                <a:rPr lang="de-DE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PB-23-445</a:t>
              </a:r>
            </a:p>
            <a:p>
              <a:endParaRPr lang="de-DE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5" name="Rechteck 44"/>
          <p:cNvSpPr/>
          <p:nvPr/>
        </p:nvSpPr>
        <p:spPr>
          <a:xfrm>
            <a:off x="6839810" y="1245263"/>
            <a:ext cx="1824619" cy="266602"/>
          </a:xfrm>
          <a:prstGeom prst="rect">
            <a:avLst/>
          </a:prstGeom>
          <a:solidFill>
            <a:srgbClr val="F4B183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Müller ./. Schulz</a:t>
            </a:r>
            <a:endParaRPr lang="de-DE" sz="1200" dirty="0">
              <a:solidFill>
                <a:schemeClr val="tx1"/>
              </a:solidFill>
            </a:endParaRPr>
          </a:p>
        </p:txBody>
      </p:sp>
      <p:grpSp>
        <p:nvGrpSpPr>
          <p:cNvPr id="53" name="Gruppieren 52"/>
          <p:cNvGrpSpPr/>
          <p:nvPr/>
        </p:nvGrpSpPr>
        <p:grpSpPr>
          <a:xfrm>
            <a:off x="8618771" y="1019550"/>
            <a:ext cx="3020960" cy="436982"/>
            <a:chOff x="8618771" y="1019550"/>
            <a:chExt cx="3020960" cy="436982"/>
          </a:xfrm>
        </p:grpSpPr>
        <p:cxnSp>
          <p:nvCxnSpPr>
            <p:cNvPr id="48" name="Gerade Verbindung mit Pfeil 47"/>
            <p:cNvCxnSpPr/>
            <p:nvPr/>
          </p:nvCxnSpPr>
          <p:spPr>
            <a:xfrm flipH="1">
              <a:off x="8618771" y="1270000"/>
              <a:ext cx="1346805" cy="10160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hteck 46"/>
            <p:cNvSpPr/>
            <p:nvPr/>
          </p:nvSpPr>
          <p:spPr>
            <a:xfrm>
              <a:off x="9798231" y="1019550"/>
              <a:ext cx="1841500" cy="43698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Parteien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411119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25" grpId="0" animBg="1"/>
      <p:bldP spid="36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Kost18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950212" y="1677624"/>
            <a:ext cx="10291576" cy="460405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de-DE" sz="2000" b="1" u="sng" dirty="0" smtClean="0"/>
              <a:t>Aktenzeichen Ihrer Akte: 2 C 355/23  Müller . / . Schulz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Es ist ein Betrag von 50,00 EUR an den Prozessbevollmächtigten Herrn Rechtsanwalt Roland Krause, Meineckestraße 20, 10719 Berlin, zu erstatten.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In der Akte sind folgende Zahlungen ersichtlich: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EGSTA-Nr. 123456 über 280,00 EUR</a:t>
            </a:r>
          </a:p>
          <a:p>
            <a:pPr>
              <a:lnSpc>
                <a:spcPct val="150000"/>
              </a:lnSpc>
            </a:pPr>
            <a:endParaRPr lang="de-DE" sz="2000" dirty="0"/>
          </a:p>
          <a:p>
            <a:pPr>
              <a:lnSpc>
                <a:spcPct val="150000"/>
              </a:lnSpc>
            </a:pPr>
            <a:r>
              <a:rPr lang="de-DE" sz="2000" dirty="0" smtClean="0"/>
              <a:t>Die Gerichtskosten belaufen sich auf 230,00 EUR.</a:t>
            </a:r>
            <a:endParaRPr lang="de-DE" sz="2000" dirty="0"/>
          </a:p>
        </p:txBody>
      </p:sp>
      <p:sp>
        <p:nvSpPr>
          <p:cNvPr id="21" name="Gefaltete Ecke 20"/>
          <p:cNvSpPr/>
          <p:nvPr/>
        </p:nvSpPr>
        <p:spPr>
          <a:xfrm rot="315257">
            <a:off x="8343138" y="3666975"/>
            <a:ext cx="2201336" cy="1966720"/>
          </a:xfrm>
          <a:prstGeom prst="foldedCorner">
            <a:avLst/>
          </a:prstGeom>
          <a:solidFill>
            <a:srgbClr val="E9C98F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 der Akte entnehmen, sowie erfolgte Zahlungen…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6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167596"/>
              </p:ext>
            </p:extLst>
          </p:nvPr>
        </p:nvGraphicFramePr>
        <p:xfrm>
          <a:off x="2455840" y="-593390"/>
          <a:ext cx="6146799" cy="8766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kument" r:id="rId3" imgW="6535998" imgH="9351130" progId="Word.Document.12">
                  <p:embed/>
                </p:oleObj>
              </mc:Choice>
              <mc:Fallback>
                <p:oleObj name="Dokument" r:id="rId3" imgW="6535998" imgH="9351130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55840" y="-593390"/>
                        <a:ext cx="6146799" cy="876683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/>
          <p:cNvSpPr/>
          <p:nvPr/>
        </p:nvSpPr>
        <p:spPr>
          <a:xfrm>
            <a:off x="4328318" y="1381125"/>
            <a:ext cx="1253332" cy="152400"/>
          </a:xfrm>
          <a:prstGeom prst="rect">
            <a:avLst/>
          </a:prstGeom>
          <a:solidFill>
            <a:srgbClr val="F4B183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50,00 EUR</a:t>
            </a:r>
            <a:endParaRPr lang="de-DE" sz="1400" dirty="0">
              <a:solidFill>
                <a:schemeClr val="tx1"/>
              </a:solidFill>
            </a:endParaRPr>
          </a:p>
        </p:txBody>
      </p:sp>
      <p:grpSp>
        <p:nvGrpSpPr>
          <p:cNvPr id="39" name="Gruppieren 38"/>
          <p:cNvGrpSpPr/>
          <p:nvPr/>
        </p:nvGrpSpPr>
        <p:grpSpPr>
          <a:xfrm>
            <a:off x="1121416" y="1192682"/>
            <a:ext cx="3222624" cy="609600"/>
            <a:chOff x="698500" y="431800"/>
            <a:chExt cx="3222624" cy="609600"/>
          </a:xfrm>
        </p:grpSpPr>
        <p:cxnSp>
          <p:nvCxnSpPr>
            <p:cNvPr id="19" name="Gerade Verbindung mit Pfeil 18"/>
            <p:cNvCxnSpPr/>
            <p:nvPr/>
          </p:nvCxnSpPr>
          <p:spPr>
            <a:xfrm>
              <a:off x="2451100" y="685800"/>
              <a:ext cx="147002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hteck 21"/>
            <p:cNvSpPr/>
            <p:nvPr/>
          </p:nvSpPr>
          <p:spPr>
            <a:xfrm>
              <a:off x="698500" y="431800"/>
              <a:ext cx="1841500" cy="6096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Summe die ausgezahlt wird</a:t>
              </a:r>
              <a:endParaRPr lang="de-DE" dirty="0"/>
            </a:p>
          </p:txBody>
        </p:sp>
      </p:grpSp>
      <p:sp>
        <p:nvSpPr>
          <p:cNvPr id="36" name="Rechteck 35"/>
          <p:cNvSpPr/>
          <p:nvPr/>
        </p:nvSpPr>
        <p:spPr>
          <a:xfrm>
            <a:off x="4163508" y="2501437"/>
            <a:ext cx="173038" cy="160337"/>
          </a:xfrm>
          <a:prstGeom prst="rect">
            <a:avLst/>
          </a:prstGeom>
          <a:solidFill>
            <a:srgbClr val="F4B18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X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202668" y="1769269"/>
            <a:ext cx="4272953" cy="1289048"/>
            <a:chOff x="6631298" y="2194956"/>
            <a:chExt cx="4272953" cy="1289048"/>
          </a:xfrm>
        </p:grpSpPr>
        <p:cxnSp>
          <p:nvCxnSpPr>
            <p:cNvPr id="34" name="Gerade Verbindung mit Pfeil 33"/>
            <p:cNvCxnSpPr/>
            <p:nvPr/>
          </p:nvCxnSpPr>
          <p:spPr>
            <a:xfrm flipV="1">
              <a:off x="8520906" y="2194956"/>
              <a:ext cx="2383345" cy="74640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hteck 32"/>
            <p:cNvSpPr/>
            <p:nvPr/>
          </p:nvSpPr>
          <p:spPr>
            <a:xfrm>
              <a:off x="6631298" y="2729942"/>
              <a:ext cx="3597276" cy="754062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de-DE" dirty="0">
                  <a:solidFill>
                    <a:schemeClr val="tx1"/>
                  </a:solidFill>
                </a:rPr>
                <a:t>EGSTA-Nr. </a:t>
              </a:r>
              <a:r>
                <a:rPr lang="de-DE" dirty="0" smtClean="0">
                  <a:solidFill>
                    <a:schemeClr val="tx1"/>
                  </a:solidFill>
                </a:rPr>
                <a:t>123456 </a:t>
              </a:r>
              <a:r>
                <a:rPr lang="de-DE" dirty="0" err="1" smtClean="0">
                  <a:solidFill>
                    <a:schemeClr val="tx1"/>
                  </a:solidFill>
                </a:rPr>
                <a:t>Bl</a:t>
              </a:r>
              <a:r>
                <a:rPr lang="de-DE" dirty="0" smtClean="0">
                  <a:solidFill>
                    <a:schemeClr val="tx1"/>
                  </a:solidFill>
                </a:rPr>
                <a:t>. xx der Akte</a:t>
              </a:r>
              <a:endParaRPr lang="de-D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7515292" y="1463596"/>
            <a:ext cx="2860613" cy="566379"/>
            <a:chOff x="7515292" y="1463596"/>
            <a:chExt cx="2860613" cy="566379"/>
          </a:xfrm>
        </p:grpSpPr>
        <p:cxnSp>
          <p:nvCxnSpPr>
            <p:cNvPr id="9" name="Gerade Verbindung mit Pfeil 8"/>
            <p:cNvCxnSpPr/>
            <p:nvPr/>
          </p:nvCxnSpPr>
          <p:spPr>
            <a:xfrm flipH="1" flipV="1">
              <a:off x="7515292" y="1743869"/>
              <a:ext cx="1889124" cy="2540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hteck 12"/>
            <p:cNvSpPr/>
            <p:nvPr/>
          </p:nvSpPr>
          <p:spPr>
            <a:xfrm>
              <a:off x="8767767" y="1463596"/>
              <a:ext cx="1608138" cy="566379"/>
            </a:xfrm>
            <a:prstGeom prst="rect">
              <a:avLst/>
            </a:prstGeom>
            <a:solidFill>
              <a:srgbClr val="F4B1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r>
                <a:rPr lang="de-DE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280,00 EUR</a:t>
              </a:r>
              <a:endParaRPr lang="de-DE" dirty="0" smtClean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endParaRPr lang="de-DE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7" name="Rechteck 26"/>
          <p:cNvSpPr/>
          <p:nvPr/>
        </p:nvSpPr>
        <p:spPr>
          <a:xfrm>
            <a:off x="6851716" y="2497374"/>
            <a:ext cx="1608138" cy="566379"/>
          </a:xfrm>
          <a:prstGeom prst="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r"/>
            <a:r>
              <a:rPr lang="de-DE" sz="1100" dirty="0" smtClean="0">
                <a:solidFill>
                  <a:schemeClr val="tx1"/>
                </a:solidFill>
                <a:cs typeface="Arial" panose="020B0604020202020204" pitchFamily="34" charset="0"/>
              </a:rPr>
              <a:t>280,00 EUR</a:t>
            </a:r>
          </a:p>
          <a:p>
            <a:pPr algn="r"/>
            <a:r>
              <a:rPr lang="de-DE" sz="1100" dirty="0" smtClean="0">
                <a:solidFill>
                  <a:schemeClr val="tx1"/>
                </a:solidFill>
                <a:cs typeface="Arial" panose="020B0604020202020204" pitchFamily="34" charset="0"/>
              </a:rPr>
              <a:t>230,00 EUR</a:t>
            </a:r>
          </a:p>
          <a:p>
            <a:pPr algn="r"/>
            <a:r>
              <a:rPr lang="de-DE" sz="1100" dirty="0" smtClean="0">
                <a:solidFill>
                  <a:schemeClr val="tx1"/>
                </a:solidFill>
                <a:cs typeface="Arial" panose="020B0604020202020204" pitchFamily="34" charset="0"/>
              </a:rPr>
              <a:t>50,00 EUR</a:t>
            </a:r>
            <a:endParaRPr lang="de-DE" sz="11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de-DE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556316" y="4062263"/>
            <a:ext cx="1927595" cy="38469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407724" y="3949808"/>
            <a:ext cx="2570892" cy="1050817"/>
            <a:chOff x="407724" y="3949808"/>
            <a:chExt cx="2570892" cy="1050817"/>
          </a:xfrm>
        </p:grpSpPr>
        <p:cxnSp>
          <p:nvCxnSpPr>
            <p:cNvPr id="32" name="Gerade Verbindung mit Pfeil 31"/>
            <p:cNvCxnSpPr/>
            <p:nvPr/>
          </p:nvCxnSpPr>
          <p:spPr>
            <a:xfrm>
              <a:off x="2001306" y="4108342"/>
              <a:ext cx="977310" cy="192345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hteck 28"/>
            <p:cNvSpPr/>
            <p:nvPr/>
          </p:nvSpPr>
          <p:spPr>
            <a:xfrm>
              <a:off x="407724" y="3949808"/>
              <a:ext cx="2043376" cy="10508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Datum, Unterschrift, Dienstbezeichnung</a:t>
              </a:r>
              <a:endParaRPr lang="de-DE" dirty="0"/>
            </a:p>
          </p:txBody>
        </p:sp>
      </p:grpSp>
      <p:sp>
        <p:nvSpPr>
          <p:cNvPr id="35" name="Rechteck 34"/>
          <p:cNvSpPr/>
          <p:nvPr/>
        </p:nvSpPr>
        <p:spPr>
          <a:xfrm>
            <a:off x="4897438" y="3790025"/>
            <a:ext cx="1681501" cy="2722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/>
          <p:cNvGrpSpPr/>
          <p:nvPr/>
        </p:nvGrpSpPr>
        <p:grpSpPr>
          <a:xfrm>
            <a:off x="6275424" y="3459491"/>
            <a:ext cx="4596313" cy="1272844"/>
            <a:chOff x="6288301" y="3459491"/>
            <a:chExt cx="3663737" cy="1050817"/>
          </a:xfrm>
        </p:grpSpPr>
        <p:cxnSp>
          <p:nvCxnSpPr>
            <p:cNvPr id="38" name="Gerade Verbindung mit Pfeil 37"/>
            <p:cNvCxnSpPr/>
            <p:nvPr/>
          </p:nvCxnSpPr>
          <p:spPr>
            <a:xfrm flipH="1" flipV="1">
              <a:off x="6288301" y="3864280"/>
              <a:ext cx="1939711" cy="8552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hteck 36"/>
            <p:cNvSpPr/>
            <p:nvPr/>
          </p:nvSpPr>
          <p:spPr>
            <a:xfrm>
              <a:off x="7908662" y="3459491"/>
              <a:ext cx="2043376" cy="10508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Datum, Unterschrift, Dienstbezeichnung</a:t>
              </a:r>
            </a:p>
            <a:p>
              <a:pPr algn="ctr"/>
              <a:r>
                <a:rPr lang="de-DE" dirty="0"/>
                <a:t>e</a:t>
              </a:r>
              <a:r>
                <a:rPr lang="de-DE" dirty="0" smtClean="0"/>
                <a:t>ines bezeugenden Kollegen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87732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6" grpId="0" animBg="1"/>
      <p:bldP spid="27" grpId="0" animBg="1"/>
      <p:bldP spid="17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95259"/>
              </p:ext>
            </p:extLst>
          </p:nvPr>
        </p:nvGraphicFramePr>
        <p:xfrm>
          <a:off x="967556" y="-6090572"/>
          <a:ext cx="10775940" cy="12787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kument" r:id="rId3" imgW="6535998" imgH="7756671" progId="Word.Document.12">
                  <p:embed/>
                </p:oleObj>
              </mc:Choice>
              <mc:Fallback>
                <p:oleObj name="Dokument" r:id="rId3" imgW="6535998" imgH="77566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7556" y="-6090572"/>
                        <a:ext cx="10775940" cy="127879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2803200" y="3498975"/>
            <a:ext cx="1271632" cy="303215"/>
          </a:xfrm>
          <a:prstGeom prst="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algn="r"/>
            <a:r>
              <a:rPr lang="de-DE" sz="1600" dirty="0" smtClean="0">
                <a:solidFill>
                  <a:schemeClr val="tx1"/>
                </a:solidFill>
                <a:cs typeface="Arial" panose="020B0604020202020204" pitchFamily="34" charset="0"/>
              </a:rPr>
              <a:t>280,00 EUR</a:t>
            </a:r>
            <a:endParaRPr lang="de-DE" sz="16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r"/>
            <a:endParaRPr lang="de-DE" sz="16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803200" y="3810534"/>
            <a:ext cx="1271632" cy="237685"/>
          </a:xfrm>
          <a:prstGeom prst="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r"/>
            <a:r>
              <a:rPr lang="de-DE" sz="1600" dirty="0" smtClean="0">
                <a:solidFill>
                  <a:schemeClr val="tx1"/>
                </a:solidFill>
                <a:cs typeface="Arial" panose="020B0604020202020204" pitchFamily="34" charset="0"/>
              </a:rPr>
              <a:t>50,00 EUR</a:t>
            </a:r>
            <a:endParaRPr lang="de-DE" sz="16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de-DE" sz="16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323196" y="4125260"/>
            <a:ext cx="1215252" cy="2685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RA Krause</a:t>
            </a:r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0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7" grpId="0" animBg="1"/>
      <p:bldP spid="1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Breitbild</PresentationFormat>
  <Paragraphs>55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MV Boli</vt:lpstr>
      <vt:lpstr>Office</vt:lpstr>
      <vt:lpstr>Microsoft Word-Dokument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2023-11-14T14:12:14Z</dcterms:created>
  <dcterms:modified xsi:type="dcterms:W3CDTF">2023-11-14T15:23:03Z</dcterms:modified>
</cp:coreProperties>
</file>