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7" autoAdjust="0"/>
    <p:restoredTop sz="94660"/>
  </p:normalViewPr>
  <p:slideViewPr>
    <p:cSldViewPr snapToGrid="0" showGuides="1">
      <p:cViewPr varScale="1">
        <p:scale>
          <a:sx n="46" d="100"/>
          <a:sy n="46" d="100"/>
        </p:scale>
        <p:origin x="276" y="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062CA-6BD8-4917-B354-AC34FA5FB454}" type="datetimeFigureOut">
              <a:rPr lang="de-DE" smtClean="0"/>
              <a:t>15.01.2025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72249-35FA-41C8-B803-B647A1660A6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6464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062CA-6BD8-4917-B354-AC34FA5FB454}" type="datetimeFigureOut">
              <a:rPr lang="de-DE" smtClean="0"/>
              <a:t>15.01.2025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72249-35FA-41C8-B803-B647A1660A6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3786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062CA-6BD8-4917-B354-AC34FA5FB454}" type="datetimeFigureOut">
              <a:rPr lang="de-DE" smtClean="0"/>
              <a:t>15.01.2025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72249-35FA-41C8-B803-B647A1660A6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85520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062CA-6BD8-4917-B354-AC34FA5FB454}" type="datetimeFigureOut">
              <a:rPr lang="de-DE" smtClean="0"/>
              <a:t>15.01.2025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72249-35FA-41C8-B803-B647A1660A6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78135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062CA-6BD8-4917-B354-AC34FA5FB454}" type="datetimeFigureOut">
              <a:rPr lang="de-DE" smtClean="0"/>
              <a:t>15.01.2025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72249-35FA-41C8-B803-B647A1660A6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69072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062CA-6BD8-4917-B354-AC34FA5FB454}" type="datetimeFigureOut">
              <a:rPr lang="de-DE" smtClean="0"/>
              <a:t>15.01.2025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72249-35FA-41C8-B803-B647A1660A6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2499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062CA-6BD8-4917-B354-AC34FA5FB454}" type="datetimeFigureOut">
              <a:rPr lang="de-DE" smtClean="0"/>
              <a:t>15.01.2025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72249-35FA-41C8-B803-B647A1660A6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79797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062CA-6BD8-4917-B354-AC34FA5FB454}" type="datetimeFigureOut">
              <a:rPr lang="de-DE" smtClean="0"/>
              <a:t>15.01.2025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72249-35FA-41C8-B803-B647A1660A6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5519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062CA-6BD8-4917-B354-AC34FA5FB454}" type="datetimeFigureOut">
              <a:rPr lang="de-DE" smtClean="0"/>
              <a:t>15.01.2025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72249-35FA-41C8-B803-B647A1660A6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1473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062CA-6BD8-4917-B354-AC34FA5FB454}" type="datetimeFigureOut">
              <a:rPr lang="de-DE" smtClean="0"/>
              <a:t>15.01.2025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72249-35FA-41C8-B803-B647A1660A6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7410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062CA-6BD8-4917-B354-AC34FA5FB454}" type="datetimeFigureOut">
              <a:rPr lang="de-DE" smtClean="0"/>
              <a:t>15.01.2025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72249-35FA-41C8-B803-B647A1660A6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8557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2062CA-6BD8-4917-B354-AC34FA5FB454}" type="datetimeFigureOut">
              <a:rPr lang="de-DE" smtClean="0"/>
              <a:t>15.01.2025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472249-35FA-41C8-B803-B647A1660A6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6046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bgerundetes Rechteck 6"/>
          <p:cNvSpPr/>
          <p:nvPr/>
        </p:nvSpPr>
        <p:spPr>
          <a:xfrm>
            <a:off x="1643063" y="101600"/>
            <a:ext cx="8786812" cy="6756401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echteck 5"/>
          <p:cNvSpPr/>
          <p:nvPr/>
        </p:nvSpPr>
        <p:spPr>
          <a:xfrm>
            <a:off x="3788230" y="247955"/>
            <a:ext cx="4455658" cy="64528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35</a:t>
            </a: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KG-Ref.AF Carus</a:t>
            </a:r>
          </a:p>
        </p:txBody>
      </p:sp>
      <p:sp>
        <p:nvSpPr>
          <p:cNvPr id="13" name="Gefaltete Ecke 12"/>
          <p:cNvSpPr/>
          <p:nvPr/>
        </p:nvSpPr>
        <p:spPr>
          <a:xfrm>
            <a:off x="9803565" y="4176424"/>
            <a:ext cx="1741540" cy="1648871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Bitte bearbeiten Sie die Aufgabe</a:t>
            </a:r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/>
          </p:nvPr>
        </p:nvGraphicFramePr>
        <p:xfrm>
          <a:off x="3905250" y="275179"/>
          <a:ext cx="4352927" cy="64256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Dokument" r:id="rId3" imgW="6271326" imgH="9412428" progId="Word.Document.12">
                  <p:embed/>
                </p:oleObj>
              </mc:Choice>
              <mc:Fallback>
                <p:oleObj name="Dokument" r:id="rId3" imgW="6271326" imgH="9412428" progId="Word.Document.12">
                  <p:embed/>
                  <p:pic>
                    <p:nvPicPr>
                      <p:cNvPr id="5" name="Objekt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905250" y="275179"/>
                        <a:ext cx="4352927" cy="642565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hteck 1"/>
          <p:cNvSpPr/>
          <p:nvPr/>
        </p:nvSpPr>
        <p:spPr>
          <a:xfrm>
            <a:off x="3905250" y="2178857"/>
            <a:ext cx="4105275" cy="1389844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Rechteck 2"/>
          <p:cNvSpPr/>
          <p:nvPr/>
        </p:nvSpPr>
        <p:spPr>
          <a:xfrm>
            <a:off x="4364831" y="3811852"/>
            <a:ext cx="3343275" cy="160073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Rechteck 3"/>
          <p:cNvSpPr/>
          <p:nvPr/>
        </p:nvSpPr>
        <p:spPr>
          <a:xfrm>
            <a:off x="3976915" y="4145504"/>
            <a:ext cx="552450" cy="389226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Rechteck 7"/>
          <p:cNvSpPr/>
          <p:nvPr/>
        </p:nvSpPr>
        <p:spPr>
          <a:xfrm>
            <a:off x="5656262" y="4534730"/>
            <a:ext cx="603250" cy="196850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Rechteck 10"/>
          <p:cNvSpPr/>
          <p:nvPr/>
        </p:nvSpPr>
        <p:spPr>
          <a:xfrm>
            <a:off x="5484157" y="4957879"/>
            <a:ext cx="947459" cy="85959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Rechteck 11"/>
          <p:cNvSpPr/>
          <p:nvPr/>
        </p:nvSpPr>
        <p:spPr>
          <a:xfrm>
            <a:off x="3905250" y="5346700"/>
            <a:ext cx="1079500" cy="425450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Rechteck 14"/>
          <p:cNvSpPr/>
          <p:nvPr/>
        </p:nvSpPr>
        <p:spPr>
          <a:xfrm>
            <a:off x="5059426" y="5717534"/>
            <a:ext cx="1790700" cy="774700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Gefaltete Ecke 13">
            <a:extLst>
              <a:ext uri="{FF2B5EF4-FFF2-40B4-BE49-F238E27FC236}">
                <a16:creationId xmlns:a16="http://schemas.microsoft.com/office/drawing/2014/main" id="{7A38DE6C-876C-4267-BC08-DB8BF0311C7A}"/>
              </a:ext>
            </a:extLst>
          </p:cNvPr>
          <p:cNvSpPr/>
          <p:nvPr/>
        </p:nvSpPr>
        <p:spPr>
          <a:xfrm rot="20988752">
            <a:off x="716764" y="388970"/>
            <a:ext cx="1741540" cy="164887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 zu Übung</a:t>
            </a:r>
          </a:p>
          <a:p>
            <a:pPr algn="ctr"/>
            <a:r>
              <a:rPr lang="de-DE" sz="24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A15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0486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2" grpId="0" animBg="1"/>
      <p:bldP spid="3" grpId="0" animBg="1"/>
      <p:bldP spid="4" grpId="0" animBg="1"/>
      <p:bldP spid="8" grpId="0" animBg="1"/>
      <p:bldP spid="11" grpId="0" animBg="1"/>
      <p:bldP spid="12" grpId="0" animBg="1"/>
      <p:bldP spid="15" grpId="0" animBg="1"/>
      <p:bldP spid="1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bgerundetes Rechteck 6"/>
          <p:cNvSpPr/>
          <p:nvPr/>
        </p:nvSpPr>
        <p:spPr>
          <a:xfrm>
            <a:off x="1643063" y="0"/>
            <a:ext cx="8786812" cy="6858001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36</a:t>
            </a: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KG-Ref.AF Carus</a:t>
            </a:r>
          </a:p>
        </p:txBody>
      </p:sp>
      <p:sp>
        <p:nvSpPr>
          <p:cNvPr id="14" name="Gefaltete Ecke 13"/>
          <p:cNvSpPr/>
          <p:nvPr/>
        </p:nvSpPr>
        <p:spPr>
          <a:xfrm rot="20988752">
            <a:off x="716764" y="388970"/>
            <a:ext cx="1741540" cy="164887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 zu Übung</a:t>
            </a:r>
          </a:p>
          <a:p>
            <a:pPr algn="ctr"/>
            <a:r>
              <a:rPr lang="de-DE" sz="24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A15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grpSp>
        <p:nvGrpSpPr>
          <p:cNvPr id="2060" name="Gruppieren 2059"/>
          <p:cNvGrpSpPr/>
          <p:nvPr/>
        </p:nvGrpSpPr>
        <p:grpSpPr>
          <a:xfrm>
            <a:off x="3800474" y="142875"/>
            <a:ext cx="4635630" cy="6557962"/>
            <a:chOff x="3800474" y="414338"/>
            <a:chExt cx="4443413" cy="6286499"/>
          </a:xfrm>
        </p:grpSpPr>
        <p:sp>
          <p:nvSpPr>
            <p:cNvPr id="6" name="Rechteck 5"/>
            <p:cNvSpPr/>
            <p:nvPr/>
          </p:nvSpPr>
          <p:spPr>
            <a:xfrm>
              <a:off x="3800474" y="414338"/>
              <a:ext cx="4443413" cy="628649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aphicFrame>
          <p:nvGraphicFramePr>
            <p:cNvPr id="5" name="Objekt 4"/>
            <p:cNvGraphicFramePr>
              <a:graphicFrameLocks noChangeAspect="1"/>
            </p:cNvGraphicFramePr>
            <p:nvPr>
              <p:extLst/>
            </p:nvPr>
          </p:nvGraphicFramePr>
          <p:xfrm>
            <a:off x="4196196" y="625740"/>
            <a:ext cx="4047691" cy="607509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9" name="Dokument" r:id="rId3" imgW="6271326" imgH="9427212" progId="Word.Document.12">
                    <p:embed/>
                  </p:oleObj>
                </mc:Choice>
                <mc:Fallback>
                  <p:oleObj name="Dokument" r:id="rId3" imgW="6271326" imgH="9427212" progId="Word.Document.12">
                    <p:embed/>
                    <p:pic>
                      <p:nvPicPr>
                        <p:cNvPr id="5" name="Objekt 4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4196196" y="625740"/>
                          <a:ext cx="4047691" cy="607509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" name="Rechteck 3"/>
          <p:cNvSpPr/>
          <p:nvPr/>
        </p:nvSpPr>
        <p:spPr>
          <a:xfrm>
            <a:off x="4155498" y="2198279"/>
            <a:ext cx="3927386" cy="1351934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Rechteck 7"/>
          <p:cNvSpPr/>
          <p:nvPr/>
        </p:nvSpPr>
        <p:spPr>
          <a:xfrm>
            <a:off x="4651440" y="3823267"/>
            <a:ext cx="3247960" cy="163248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Rechteck 10"/>
          <p:cNvSpPr/>
          <p:nvPr/>
        </p:nvSpPr>
        <p:spPr>
          <a:xfrm>
            <a:off x="4262433" y="4148966"/>
            <a:ext cx="558800" cy="431800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Rechteck 11"/>
          <p:cNvSpPr/>
          <p:nvPr/>
        </p:nvSpPr>
        <p:spPr>
          <a:xfrm>
            <a:off x="5908145" y="4569685"/>
            <a:ext cx="450850" cy="241300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Rechteck 14"/>
          <p:cNvSpPr/>
          <p:nvPr/>
        </p:nvSpPr>
        <p:spPr>
          <a:xfrm>
            <a:off x="5676370" y="4934398"/>
            <a:ext cx="914400" cy="110054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Rechteck 15"/>
          <p:cNvSpPr/>
          <p:nvPr/>
        </p:nvSpPr>
        <p:spPr>
          <a:xfrm>
            <a:off x="4155498" y="5376884"/>
            <a:ext cx="1083252" cy="385197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Rechteck 16"/>
          <p:cNvSpPr/>
          <p:nvPr/>
        </p:nvSpPr>
        <p:spPr>
          <a:xfrm>
            <a:off x="5306236" y="5759304"/>
            <a:ext cx="1667452" cy="685800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Abgerundete rechteckige Legende 20"/>
          <p:cNvSpPr/>
          <p:nvPr/>
        </p:nvSpPr>
        <p:spPr>
          <a:xfrm>
            <a:off x="5192896" y="3172878"/>
            <a:ext cx="2304257" cy="612648"/>
          </a:xfrm>
          <a:prstGeom prst="wedgeRoundRectCallout">
            <a:avLst>
              <a:gd name="adj1" fmla="val -3472"/>
              <a:gd name="adj2" fmla="val 73901"/>
              <a:gd name="adj3" fmla="val 16667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000" dirty="0">
                <a:solidFill>
                  <a:schemeClr val="tx1"/>
                </a:solidFill>
              </a:rPr>
              <a:t>Bezeichnung des Gerichts und der Gerichtspersonen - § 38 Abs. 2 Nr. 2 </a:t>
            </a:r>
            <a:r>
              <a:rPr lang="de-DE" sz="1000" dirty="0" err="1">
                <a:solidFill>
                  <a:schemeClr val="tx1"/>
                </a:solidFill>
              </a:rPr>
              <a:t>FamFG</a:t>
            </a:r>
            <a:endParaRPr lang="de-DE" sz="1000" dirty="0">
              <a:solidFill>
                <a:schemeClr val="tx1"/>
              </a:solidFill>
            </a:endParaRPr>
          </a:p>
        </p:txBody>
      </p:sp>
      <p:sp>
        <p:nvSpPr>
          <p:cNvPr id="22" name="Abgerundete rechteckige Legende 21"/>
          <p:cNvSpPr/>
          <p:nvPr/>
        </p:nvSpPr>
        <p:spPr>
          <a:xfrm>
            <a:off x="4097521" y="2014602"/>
            <a:ext cx="2190750" cy="612648"/>
          </a:xfrm>
          <a:prstGeom prst="wedgeRoundRectCallout">
            <a:avLst>
              <a:gd name="adj1" fmla="val -14166"/>
              <a:gd name="adj2" fmla="val 84266"/>
              <a:gd name="adj3" fmla="val 16667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dirty="0">
                <a:solidFill>
                  <a:schemeClr val="tx1"/>
                </a:solidFill>
              </a:rPr>
              <a:t>Bezeichnung der Beteiligten, ihrer gesetzlichen Vertreter und der Bevollmächtigten - § 38 Abs. 2 Nr. 1 </a:t>
            </a:r>
            <a:r>
              <a:rPr lang="de-DE" sz="1000" dirty="0" err="1">
                <a:solidFill>
                  <a:schemeClr val="tx1"/>
                </a:solidFill>
              </a:rPr>
              <a:t>FamFG</a:t>
            </a:r>
            <a:endParaRPr lang="de-DE" sz="1000" dirty="0">
              <a:solidFill>
                <a:schemeClr val="tx1"/>
              </a:solidFill>
            </a:endParaRPr>
          </a:p>
        </p:txBody>
      </p:sp>
      <p:sp>
        <p:nvSpPr>
          <p:cNvPr id="23" name="Abgerundete rechteckige Legende 22"/>
          <p:cNvSpPr/>
          <p:nvPr/>
        </p:nvSpPr>
        <p:spPr>
          <a:xfrm>
            <a:off x="4262433" y="3881257"/>
            <a:ext cx="1489477" cy="362019"/>
          </a:xfrm>
          <a:prstGeom prst="wedgeRoundRectCallout">
            <a:avLst>
              <a:gd name="adj1" fmla="val -42362"/>
              <a:gd name="adj2" fmla="val 117753"/>
              <a:gd name="adj3" fmla="val 16667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000" dirty="0">
                <a:solidFill>
                  <a:schemeClr val="tx1"/>
                </a:solidFill>
              </a:rPr>
              <a:t>Beschlussformel - § 38 Abs. 2 Nr. 3 </a:t>
            </a:r>
            <a:r>
              <a:rPr lang="de-DE" sz="1000" dirty="0" err="1">
                <a:solidFill>
                  <a:schemeClr val="tx1"/>
                </a:solidFill>
              </a:rPr>
              <a:t>FamFG</a:t>
            </a:r>
            <a:endParaRPr lang="de-DE" sz="1000" dirty="0">
              <a:solidFill>
                <a:schemeClr val="tx1"/>
              </a:solidFill>
            </a:endParaRPr>
          </a:p>
        </p:txBody>
      </p:sp>
      <p:sp>
        <p:nvSpPr>
          <p:cNvPr id="24" name="Abgerundete rechteckige Legende 23"/>
          <p:cNvSpPr/>
          <p:nvPr/>
        </p:nvSpPr>
        <p:spPr>
          <a:xfrm>
            <a:off x="6445483" y="4160848"/>
            <a:ext cx="1120340" cy="612648"/>
          </a:xfrm>
          <a:prstGeom prst="wedgeRoundRectCallout">
            <a:avLst>
              <a:gd name="adj1" fmla="val -68444"/>
              <a:gd name="adj2" fmla="val 31405"/>
              <a:gd name="adj3" fmla="val 16667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000" dirty="0">
                <a:solidFill>
                  <a:schemeClr val="tx1"/>
                </a:solidFill>
              </a:rPr>
              <a:t>Begründung - § 38 Abs. 3 S. 1 </a:t>
            </a:r>
            <a:r>
              <a:rPr lang="de-DE" sz="1000" dirty="0" err="1">
                <a:solidFill>
                  <a:schemeClr val="tx1"/>
                </a:solidFill>
              </a:rPr>
              <a:t>FamFG</a:t>
            </a:r>
            <a:endParaRPr lang="de-DE" sz="1000" dirty="0">
              <a:solidFill>
                <a:schemeClr val="tx1"/>
              </a:solidFill>
            </a:endParaRPr>
          </a:p>
        </p:txBody>
      </p:sp>
      <p:sp>
        <p:nvSpPr>
          <p:cNvPr id="25" name="Abgerundete rechteckige Legende 24"/>
          <p:cNvSpPr/>
          <p:nvPr/>
        </p:nvSpPr>
        <p:spPr>
          <a:xfrm>
            <a:off x="5920871" y="5128332"/>
            <a:ext cx="1836158" cy="336286"/>
          </a:xfrm>
          <a:prstGeom prst="wedgeRoundRectCallout">
            <a:avLst>
              <a:gd name="adj1" fmla="val -35358"/>
              <a:gd name="adj2" fmla="val -81009"/>
              <a:gd name="adj3" fmla="val 16667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000" dirty="0">
                <a:solidFill>
                  <a:schemeClr val="tx1"/>
                </a:solidFill>
              </a:rPr>
              <a:t>zwingend in jedem Beschluss –</a:t>
            </a:r>
            <a:br>
              <a:rPr lang="de-DE" sz="1000" dirty="0">
                <a:solidFill>
                  <a:schemeClr val="tx1"/>
                </a:solidFill>
              </a:rPr>
            </a:br>
            <a:r>
              <a:rPr lang="de-DE" sz="1000" dirty="0">
                <a:solidFill>
                  <a:schemeClr val="tx1"/>
                </a:solidFill>
              </a:rPr>
              <a:t>§ 39 </a:t>
            </a:r>
            <a:r>
              <a:rPr lang="de-DE" sz="1000" dirty="0" err="1">
                <a:solidFill>
                  <a:schemeClr val="tx1"/>
                </a:solidFill>
              </a:rPr>
              <a:t>FamFG</a:t>
            </a:r>
            <a:endParaRPr lang="de-DE" sz="1000" dirty="0">
              <a:solidFill>
                <a:schemeClr val="tx1"/>
              </a:solidFill>
            </a:endParaRPr>
          </a:p>
        </p:txBody>
      </p:sp>
      <p:sp>
        <p:nvSpPr>
          <p:cNvPr id="26" name="Abgerundete rechteckige Legende 25"/>
          <p:cNvSpPr/>
          <p:nvPr/>
        </p:nvSpPr>
        <p:spPr>
          <a:xfrm>
            <a:off x="3984815" y="5825295"/>
            <a:ext cx="966397" cy="612648"/>
          </a:xfrm>
          <a:prstGeom prst="wedgeRoundRectCallout">
            <a:avLst>
              <a:gd name="adj1" fmla="val -6377"/>
              <a:gd name="adj2" fmla="val -68097"/>
              <a:gd name="adj3" fmla="val 16667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000" dirty="0">
                <a:solidFill>
                  <a:schemeClr val="tx1"/>
                </a:solidFill>
              </a:rPr>
              <a:t>Unterschrift - </a:t>
            </a:r>
            <a:br>
              <a:rPr lang="de-DE" sz="1000" dirty="0">
                <a:solidFill>
                  <a:schemeClr val="tx1"/>
                </a:solidFill>
              </a:rPr>
            </a:br>
            <a:r>
              <a:rPr lang="de-DE" sz="1000" dirty="0">
                <a:solidFill>
                  <a:schemeClr val="tx1"/>
                </a:solidFill>
              </a:rPr>
              <a:t>§ 38 Abs. 3 </a:t>
            </a:r>
            <a:br>
              <a:rPr lang="de-DE" sz="1000" dirty="0">
                <a:solidFill>
                  <a:schemeClr val="tx1"/>
                </a:solidFill>
              </a:rPr>
            </a:br>
            <a:r>
              <a:rPr lang="de-DE" sz="1000" dirty="0">
                <a:solidFill>
                  <a:schemeClr val="tx1"/>
                </a:solidFill>
              </a:rPr>
              <a:t>S. 2 </a:t>
            </a:r>
            <a:r>
              <a:rPr lang="de-DE" sz="1000" dirty="0" err="1">
                <a:solidFill>
                  <a:schemeClr val="tx1"/>
                </a:solidFill>
              </a:rPr>
              <a:t>FamFG</a:t>
            </a:r>
            <a:endParaRPr lang="de-DE" sz="1000" dirty="0">
              <a:solidFill>
                <a:schemeClr val="tx1"/>
              </a:solidFill>
            </a:endParaRPr>
          </a:p>
        </p:txBody>
      </p:sp>
      <p:sp>
        <p:nvSpPr>
          <p:cNvPr id="27" name="Abgerundete rechteckige Legende 26"/>
          <p:cNvSpPr/>
          <p:nvPr/>
        </p:nvSpPr>
        <p:spPr>
          <a:xfrm>
            <a:off x="7108623" y="5815135"/>
            <a:ext cx="923454" cy="612648"/>
          </a:xfrm>
          <a:prstGeom prst="wedgeRoundRectCallout">
            <a:avLst>
              <a:gd name="adj1" fmla="val -93750"/>
              <a:gd name="adj2" fmla="val 9639"/>
              <a:gd name="adj3" fmla="val 16667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000" dirty="0">
                <a:solidFill>
                  <a:schemeClr val="tx1"/>
                </a:solidFill>
              </a:rPr>
              <a:t>Erlassvermerk - § 38 </a:t>
            </a:r>
            <a:br>
              <a:rPr lang="de-DE" sz="1000" dirty="0">
                <a:solidFill>
                  <a:schemeClr val="tx1"/>
                </a:solidFill>
              </a:rPr>
            </a:br>
            <a:r>
              <a:rPr lang="de-DE" sz="1000" dirty="0">
                <a:solidFill>
                  <a:schemeClr val="tx1"/>
                </a:solidFill>
              </a:rPr>
              <a:t>Abs. 3 S. 3 </a:t>
            </a:r>
            <a:r>
              <a:rPr lang="de-DE" sz="1000" dirty="0" err="1">
                <a:solidFill>
                  <a:schemeClr val="tx1"/>
                </a:solidFill>
              </a:rPr>
              <a:t>FamFG</a:t>
            </a:r>
            <a:endParaRPr lang="de-DE" sz="1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6455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115</Words>
  <Application>Microsoft Office PowerPoint</Application>
  <PresentationFormat>Breitbild</PresentationFormat>
  <Paragraphs>17</Paragraphs>
  <Slides>2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MV Boli</vt:lpstr>
      <vt:lpstr>Office</vt:lpstr>
      <vt:lpstr>Dokument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Carus, Natascha</cp:lastModifiedBy>
  <cp:revision>4</cp:revision>
  <dcterms:created xsi:type="dcterms:W3CDTF">2023-08-08T08:45:19Z</dcterms:created>
  <dcterms:modified xsi:type="dcterms:W3CDTF">2025-01-15T09:49:30Z</dcterms:modified>
</cp:coreProperties>
</file>