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72" r:id="rId3"/>
    <p:sldId id="373" r:id="rId4"/>
    <p:sldId id="374" r:id="rId5"/>
    <p:sldId id="375" r:id="rId6"/>
    <p:sldId id="37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>
      <p:cViewPr varScale="1">
        <p:scale>
          <a:sx n="56" d="100"/>
          <a:sy n="56" d="100"/>
        </p:scale>
        <p:origin x="72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6E05F3-AD92-457B-8AA8-4A479C6521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Aufgabenkreise/Aufgabenbereiche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7B528CC-18D6-4349-B587-7966787F1E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6829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Was sind eigentlich Aufgabenkreise oder Aufgabenbereiche eines Betreuers ???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42876"/>
            <a:ext cx="10515600" cy="4457700"/>
          </a:xfrm>
        </p:spPr>
        <p:txBody>
          <a:bodyPr/>
          <a:lstStyle/>
          <a:p>
            <a:pPr marL="0" indent="0">
              <a:buNone/>
            </a:pPr>
            <a:r>
              <a:rPr lang="de-DE" i="1" dirty="0"/>
              <a:t>Der bisher mehrdeutig verwendete Begriff „ Aufgabenkreis“ meint nunmehr die Gesamtheit aller von Betreuern zu regelnden Aufgaben.</a:t>
            </a:r>
          </a:p>
          <a:p>
            <a:pPr marL="0" indent="0">
              <a:buNone/>
            </a:pPr>
            <a:r>
              <a:rPr lang="de-DE" i="1" dirty="0"/>
              <a:t>Die einzelnen Bestandteile des Aufgabenkreises, die konkret zu regelnden Aufgaben werden als Aufgabenbereiche bezeichnet (§ 1815 Abs. 1 BGB).</a:t>
            </a:r>
          </a:p>
        </p:txBody>
      </p:sp>
    </p:spTree>
    <p:extLst>
      <p:ext uri="{BB962C8B-B14F-4D97-AF65-F5344CB8AC3E}">
        <p14:creationId xmlns:p14="http://schemas.microsoft.com/office/powerpoint/2010/main" val="2088542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Aufgabenkreise eines Betreuers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2400" u="sng" dirty="0"/>
              <a:t>Vermögenssorge</a:t>
            </a:r>
          </a:p>
          <a:p>
            <a:pPr marL="0" indent="0">
              <a:buNone/>
            </a:pPr>
            <a:r>
              <a:rPr lang="de-DE" sz="1800" dirty="0"/>
              <a:t>   Verwaltung des Vermögens des Betreuten </a:t>
            </a:r>
          </a:p>
          <a:p>
            <a:pPr marL="0" indent="0">
              <a:buNone/>
            </a:pPr>
            <a:r>
              <a:rPr lang="de-DE" sz="1800" dirty="0"/>
              <a:t>z.B.:</a:t>
            </a:r>
          </a:p>
          <a:p>
            <a:r>
              <a:rPr lang="de-DE" sz="1800" dirty="0"/>
              <a:t>Geltendmachung von Zahlungsansprüchen, Beantragung von Rente, Sozialleistungen, Arbeitslosengeld, Pflegegeld, Versicherungsleistungen</a:t>
            </a:r>
          </a:p>
          <a:p>
            <a:r>
              <a:rPr lang="de-DE" sz="1800" dirty="0"/>
              <a:t>Forderung und Prüfung von Ansprüchen gegenüber Behörden</a:t>
            </a:r>
          </a:p>
          <a:p>
            <a:r>
              <a:rPr lang="de-DE" sz="1800" dirty="0"/>
              <a:t>Schuldenregulierung</a:t>
            </a:r>
          </a:p>
          <a:p>
            <a:r>
              <a:rPr lang="de-DE" sz="1800" dirty="0"/>
              <a:t>Schutz von Vermögenswerten vor Zugriff Dritter, P-Konto</a:t>
            </a:r>
          </a:p>
          <a:p>
            <a:r>
              <a:rPr lang="de-DE" sz="1800" dirty="0"/>
              <a:t>Kontoverwaltung/Verwaltung von Sparguthaben, Depots usw.</a:t>
            </a:r>
          </a:p>
          <a:p>
            <a:r>
              <a:rPr lang="de-DE" sz="1800" dirty="0"/>
              <a:t>Verwaltung von Haus- und Grundeigentum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9986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Aufgabenkreise eines Betreuers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949612"/>
            <a:ext cx="10515600" cy="4351338"/>
          </a:xfrm>
        </p:spPr>
        <p:txBody>
          <a:bodyPr/>
          <a:lstStyle/>
          <a:p>
            <a:r>
              <a:rPr lang="de-DE" u="sng" dirty="0"/>
              <a:t>Gesundheitssorge</a:t>
            </a:r>
          </a:p>
          <a:p>
            <a:r>
              <a:rPr lang="de-DE" dirty="0"/>
              <a:t>Solange  der Patient einwilligungsfähig ist, willigt er selbst in ärztliche Untersuchungen und Heilmaßnahmen ein.</a:t>
            </a:r>
          </a:p>
          <a:p>
            <a:r>
              <a:rPr lang="de-DE" dirty="0"/>
              <a:t>Betreuer sorgt für den KV-Schutz</a:t>
            </a:r>
          </a:p>
          <a:p>
            <a:r>
              <a:rPr lang="de-DE" dirty="0"/>
              <a:t>Beantragt Pflegegrad</a:t>
            </a:r>
          </a:p>
          <a:p>
            <a:r>
              <a:rPr lang="de-DE" dirty="0"/>
              <a:t>Organisiert Reha usw.</a:t>
            </a:r>
          </a:p>
          <a:p>
            <a:pPr marL="0" indent="0">
              <a:buNone/>
            </a:pPr>
            <a:r>
              <a:rPr lang="de-DE" dirty="0"/>
              <a:t>                                                     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5954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25465"/>
            <a:ext cx="10515600" cy="1294108"/>
          </a:xfrm>
        </p:spPr>
        <p:txBody>
          <a:bodyPr>
            <a:normAutofit fontScale="90000"/>
          </a:bodyPr>
          <a:lstStyle/>
          <a:p>
            <a:pPr algn="ctr"/>
            <a:br>
              <a:rPr lang="de-DE" sz="2700" b="1" u="sng" dirty="0"/>
            </a:br>
            <a:br>
              <a:rPr lang="de-DE" sz="2700" b="1" u="sng" dirty="0"/>
            </a:br>
            <a:br>
              <a:rPr lang="de-DE" sz="2700" b="1" u="sng" dirty="0"/>
            </a:br>
            <a:r>
              <a:rPr lang="de-DE" sz="2700" b="1" u="sng" dirty="0"/>
              <a:t>Gesundheitssorge</a:t>
            </a:r>
            <a:br>
              <a:rPr lang="de-DE" sz="2700" b="1" u="sng" dirty="0"/>
            </a:br>
            <a:br>
              <a:rPr lang="de-DE" sz="2700" b="1" u="sng" dirty="0"/>
            </a:br>
            <a:r>
              <a:rPr lang="de-DE" sz="2000" b="1" u="sng" dirty="0"/>
              <a:t>ein rechtlicher Betreuer willigt ein, wenn der Betreute nicht einwilligungsfähig ist. Arzt prüft, ob Betreuter einwilligungsfähig ist.</a:t>
            </a:r>
            <a:br>
              <a:rPr lang="de-DE" sz="2700" b="1" u="sng" dirty="0"/>
            </a:br>
            <a:br>
              <a:rPr lang="de-DE" u="sng" dirty="0"/>
            </a:b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3902" y="2029147"/>
            <a:ext cx="7161519" cy="377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8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Aufgabenkreise eines Betreuers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u="sng" dirty="0"/>
              <a:t>Aufenthaltsbestimmung</a:t>
            </a:r>
          </a:p>
          <a:p>
            <a:r>
              <a:rPr lang="de-DE" dirty="0"/>
              <a:t>Sorge um Wohnverhältnisse</a:t>
            </a:r>
          </a:p>
          <a:p>
            <a:r>
              <a:rPr lang="de-DE" dirty="0"/>
              <a:t>Anmietung und Kündigung von Wohnraum</a:t>
            </a:r>
          </a:p>
          <a:p>
            <a:r>
              <a:rPr lang="de-DE" dirty="0"/>
              <a:t>Ordnungsrechtliche Meldungen</a:t>
            </a:r>
          </a:p>
          <a:p>
            <a:r>
              <a:rPr lang="de-DE" dirty="0"/>
              <a:t>Heimunterbringung                                                 </a:t>
            </a:r>
          </a:p>
          <a:p>
            <a:r>
              <a:rPr lang="de-DE" dirty="0"/>
              <a:t>Wohnungsauflösung</a:t>
            </a:r>
          </a:p>
          <a:p>
            <a:r>
              <a:rPr lang="de-DE" dirty="0"/>
              <a:t>Freiheitsentziehende Maßnahmen</a:t>
            </a:r>
          </a:p>
        </p:txBody>
      </p:sp>
      <p:sp>
        <p:nvSpPr>
          <p:cNvPr id="4" name="Rechteck 3"/>
          <p:cNvSpPr/>
          <p:nvPr/>
        </p:nvSpPr>
        <p:spPr>
          <a:xfrm>
            <a:off x="449543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268" y="1786803"/>
            <a:ext cx="3759631" cy="182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02846"/>
      </p:ext>
    </p:extLst>
  </p:cSld>
  <p:clrMapOvr>
    <a:masterClrMapping/>
  </p:clrMapOvr>
</p:sld>
</file>

<file path=ppt/theme/theme1.xml><?xml version="1.0" encoding="utf-8"?>
<a:theme xmlns:a="http://schemas.openxmlformats.org/drawingml/2006/main" name="Segment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191</Words>
  <Application>Microsoft Office PowerPoint</Application>
  <PresentationFormat>Breitbild</PresentationFormat>
  <Paragraphs>30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Century Gothic</vt:lpstr>
      <vt:lpstr>Wingdings 3</vt:lpstr>
      <vt:lpstr>Segment</vt:lpstr>
      <vt:lpstr>Aufgabenkreise/Aufgabenbereiche</vt:lpstr>
      <vt:lpstr>Was sind eigentlich Aufgabenkreise oder Aufgabenbereiche eines Betreuers ???</vt:lpstr>
      <vt:lpstr>Aufgabenkreise eines Betreuers</vt:lpstr>
      <vt:lpstr>Aufgabenkreise eines Betreuers</vt:lpstr>
      <vt:lpstr>   Gesundheitssorge  ein rechtlicher Betreuer willigt ein, wenn der Betreute nicht einwilligungsfähig ist. Arzt prüft, ob Betreuter einwilligungsfähig ist.  </vt:lpstr>
      <vt:lpstr>Aufgabenkreise eines Betreuers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Aufgabenkreise/Aufgabenbereiche</dc:title>
  <dc:creator>Neuendorf-Schulz, Simone</dc:creator>
  <cp:lastModifiedBy>Neuendorf-Schulz, Simone</cp:lastModifiedBy>
  <cp:revision>1</cp:revision>
  <dcterms:created xsi:type="dcterms:W3CDTF">2024-12-05T07:13:53Z</dcterms:created>
  <dcterms:modified xsi:type="dcterms:W3CDTF">2024-12-05T07:17:08Z</dcterms:modified>
</cp:coreProperties>
</file>