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56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72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5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2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31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15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10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11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12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02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59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446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Versäumnisurteil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7140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Versäumnisurteil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Beklagte die Frist zur Anzeige der Verteidigungsabsicht versäumt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73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Versäumnisurteil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Beklagte die Frist zur Anzeige der Verteidigungsabsicht versäumt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1395663" y="3031958"/>
            <a:ext cx="4620126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</a:t>
            </a:r>
            <a:r>
              <a:rPr lang="de-DE" dirty="0" smtClean="0"/>
              <a:t>mmer großes </a:t>
            </a:r>
            <a:r>
              <a:rPr lang="de-DE" dirty="0" err="1" smtClean="0"/>
              <a:t>Präsentat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19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Versäumnisurteil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Beklagte die Frist zur Anzeige der Verteidigungsabsicht versäumt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1395663" y="3031958"/>
            <a:ext cx="4620126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</a:t>
            </a:r>
            <a:r>
              <a:rPr lang="de-DE" dirty="0" smtClean="0"/>
              <a:t>mmer großes </a:t>
            </a:r>
            <a:r>
              <a:rPr lang="de-DE" dirty="0" err="1" smtClean="0"/>
              <a:t>Präsentat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1644316" y="3890211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Datum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646948" y="3890211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Uhrzeit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653590" y="3906253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656221" y="3898232"/>
            <a:ext cx="185687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Dienstbezeichnung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753727" y="3039979"/>
            <a:ext cx="3777916" cy="105075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Uhrzeit wichtig, da bis zu diesem Zeitpunkt eingehende Schriftsätze noch berücksichtigt werden müssen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6513094" y="2683043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Uhrzeit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23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Versäumnisurteil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Beklagte die Frist zur Anzeige der Verteidigungsabsicht versäumt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1395663" y="3031958"/>
            <a:ext cx="4620126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</a:t>
            </a:r>
            <a:r>
              <a:rPr lang="de-DE" dirty="0" smtClean="0"/>
              <a:t>mmer großes </a:t>
            </a:r>
            <a:r>
              <a:rPr lang="de-DE" dirty="0" err="1" smtClean="0"/>
              <a:t>Präsentat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1644316" y="3890211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Datum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646948" y="3890211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Uhrzeit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653590" y="3906253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656221" y="3898232"/>
            <a:ext cx="185687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Dienstbezeichnung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371600" y="4511842"/>
            <a:ext cx="4563979" cy="92242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Schriftliches VU immer an beide Parteien zustellen – die Zustellung ersetzt die Verkündung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6753727" y="3039979"/>
            <a:ext cx="3777916" cy="105075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Uhrzeit wichtig, da bis zu diesem Zeitpunkt eingehende Schriftsätze noch berücksichtigt werden müssen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6513094" y="2683043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Uhrzeit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4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Versäumnisurteil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Beklagte die Frist zur Anzeige der Verteidigungsabsicht versäumt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1395663" y="3031958"/>
            <a:ext cx="4620126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</a:t>
            </a:r>
            <a:r>
              <a:rPr lang="de-DE" dirty="0" smtClean="0"/>
              <a:t>mmer großes </a:t>
            </a:r>
            <a:r>
              <a:rPr lang="de-DE" dirty="0" err="1" smtClean="0"/>
              <a:t>Präsentat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1644316" y="3890211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Datum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646948" y="3890211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Uhrzeit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653590" y="3906253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656221" y="3898232"/>
            <a:ext cx="185687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Dienstbezeichnung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371600" y="4511842"/>
            <a:ext cx="4563979" cy="92242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Schriftliches VU immer an beide Parteien zustellen – die Zustellung ersetzt die Verkündung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1395663" y="5710989"/>
            <a:ext cx="4539916" cy="9705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Zustelldaten auf der Urschrift vermerken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5173578" y="6452937"/>
            <a:ext cx="1339515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§ 315 III ZPO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753727" y="3039979"/>
            <a:ext cx="3777916" cy="105075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Uhrzeit wichtig, da bis zu diesem Zeitpunkt eingehende Schriftsätze noch berücksichtigt werden müssen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6513094" y="2683043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Uhrzeit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73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Versäumnisurteil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Beklagte die Frist zur Anzeige der Verteidigungsabsicht versäumt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1395663" y="3031958"/>
            <a:ext cx="4620126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</a:t>
            </a:r>
            <a:r>
              <a:rPr lang="de-DE" dirty="0" smtClean="0"/>
              <a:t>mmer großes </a:t>
            </a:r>
            <a:r>
              <a:rPr lang="de-DE" dirty="0" err="1" smtClean="0"/>
              <a:t>Präsentat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1644316" y="3890211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Datum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646948" y="3890211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Uhrzeit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653590" y="3906253"/>
            <a:ext cx="842210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656221" y="3898232"/>
            <a:ext cx="1856873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Dienstbezeichnung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371600" y="4511842"/>
            <a:ext cx="4563979" cy="92242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Schriftliches VU immer an beide Parteien zustellen – die Zustellung ersetzt die Verkündung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1395663" y="5710989"/>
            <a:ext cx="4539916" cy="9705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Zustelldaten auf der Urschrift vermerken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5173578" y="6452937"/>
            <a:ext cx="1339515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§ 315 III ZPO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8109284" y="2606842"/>
            <a:ext cx="3240505" cy="272715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Einspruch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Notfrist, 2 Wochen ab Zustellung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Einlegung beim entscheidenden Gericht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8045116" y="2302043"/>
            <a:ext cx="1524000" cy="48126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Rechtsbehelf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Pfeil nach rechts 14"/>
          <p:cNvSpPr/>
          <p:nvPr/>
        </p:nvSpPr>
        <p:spPr>
          <a:xfrm>
            <a:off x="9091862" y="5494421"/>
            <a:ext cx="2145633" cy="1564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VU – vorbereiten </a:t>
            </a:r>
            <a:r>
              <a:rPr lang="de-DE" dirty="0" err="1" smtClean="0"/>
              <a:t>Formuar</a:t>
            </a:r>
            <a:r>
              <a:rPr lang="de-DE" dirty="0" smtClean="0"/>
              <a:t> Nr. 633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110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Versäumnisurteil</a:t>
            </a:r>
            <a:endParaRPr lang="de-DE" sz="2800" dirty="0"/>
          </a:p>
        </p:txBody>
      </p:sp>
      <p:sp>
        <p:nvSpPr>
          <p:cNvPr id="14" name="Abgerundetes Rechteck 13"/>
          <p:cNvSpPr/>
          <p:nvPr/>
        </p:nvSpPr>
        <p:spPr>
          <a:xfrm>
            <a:off x="4038599" y="1588168"/>
            <a:ext cx="4299285" cy="6336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Bearbeitung des erlassenen Versäumnisurteils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31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Versäumnisurteil</a:t>
            </a:r>
            <a:endParaRPr lang="de-DE" sz="2800" dirty="0"/>
          </a:p>
        </p:txBody>
      </p:sp>
      <p:sp>
        <p:nvSpPr>
          <p:cNvPr id="14" name="Abgerundetes Rechteck 13"/>
          <p:cNvSpPr/>
          <p:nvPr/>
        </p:nvSpPr>
        <p:spPr>
          <a:xfrm>
            <a:off x="4038599" y="1588168"/>
            <a:ext cx="4299285" cy="6336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Bearbeitung des erlassenen Versäumnisurteils</a:t>
            </a:r>
            <a:endParaRPr lang="de-DE" dirty="0"/>
          </a:p>
        </p:txBody>
      </p:sp>
      <p:sp>
        <p:nvSpPr>
          <p:cNvPr id="2" name="Abgerundetes Rechteck 1"/>
          <p:cNvSpPr/>
          <p:nvPr/>
        </p:nvSpPr>
        <p:spPr>
          <a:xfrm>
            <a:off x="1764632" y="2334127"/>
            <a:ext cx="8726905" cy="4283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dirty="0" smtClean="0"/>
              <a:t>Versäumnisurteil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Prüfung, ob Unterschrift, großes </a:t>
            </a:r>
            <a:r>
              <a:rPr lang="de-DE" dirty="0" err="1" smtClean="0"/>
              <a:t>Präsentat</a:t>
            </a:r>
            <a:endParaRPr lang="de-DE" dirty="0" smtClean="0"/>
          </a:p>
          <a:p>
            <a:pPr marL="742950" lvl="1" indent="-285750">
              <a:buFontTx/>
              <a:buChar char="-"/>
            </a:pPr>
            <a:r>
              <a:rPr lang="de-DE" dirty="0" smtClean="0"/>
              <a:t>Foliieren, von der Vernichtung ausschließen (Innenaktendeckel), Vermerk auf den Aktendeckel, aussondern (Anlegung eines Aussonderungsheftes), Fehlblatt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7.  Reiter „Dokumenten/Nachrichten“ Expressproduktion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Datum im Urteil ergänzen</a:t>
            </a:r>
          </a:p>
          <a:p>
            <a:pPr marL="742950" lvl="1" indent="-285750">
              <a:buFontTx/>
              <a:buChar char="-"/>
            </a:pPr>
            <a:r>
              <a:rPr lang="de-DE" dirty="0"/>
              <a:t>m</a:t>
            </a:r>
            <a:r>
              <a:rPr lang="de-DE" dirty="0" smtClean="0"/>
              <a:t>in. Erledigungsvermerk ausdrucken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Erledigungsvermerk foliieren – für Zustellnachweise aussperren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SKR erstellen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KR ausdrucken, unterschreiben, in die 1 Heftung, foliieren 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Frist für die Zustellung notieren (</a:t>
            </a:r>
            <a:r>
              <a:rPr lang="de-DE" dirty="0" err="1" smtClean="0"/>
              <a:t>ForumSTAR</a:t>
            </a:r>
            <a:r>
              <a:rPr lang="de-DE" dirty="0" smtClean="0"/>
              <a:t> und Akte)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Akte wegfächern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106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Breitbild</PresentationFormat>
  <Paragraphs>67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Schulz, André</dc:creator>
  <cp:lastModifiedBy>Schulz, André</cp:lastModifiedBy>
  <cp:revision>15</cp:revision>
  <dcterms:created xsi:type="dcterms:W3CDTF">2024-04-15T07:30:39Z</dcterms:created>
  <dcterms:modified xsi:type="dcterms:W3CDTF">2024-04-19T04:34:05Z</dcterms:modified>
</cp:coreProperties>
</file>