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0" r:id="rId2"/>
    <p:sldId id="271" r:id="rId3"/>
    <p:sldId id="448" r:id="rId4"/>
    <p:sldId id="272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 varScale="1">
        <p:scale>
          <a:sx n="80" d="100"/>
          <a:sy n="80" d="100"/>
        </p:scale>
        <p:origin x="9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7342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720754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730320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949629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689214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881157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Formatvorlagen des Textmasters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59084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374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55368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83005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404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206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9320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0337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62663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753614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95975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1317EEDE-9A0F-4F4C-9483-37B287FACD18}" type="datetimeFigureOut">
              <a:rPr lang="de-DE" smtClean="0"/>
              <a:t>20.04.2026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27E79344-8BBB-424A-A73A-F5C83737747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287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de.wikipedia.org/wiki/Richterhammer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2085975" y="2607154"/>
            <a:ext cx="76009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Begriffe / Gesetze ?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181100" y="476250"/>
            <a:ext cx="26003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8315325" y="628650"/>
            <a:ext cx="20764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066800" y="4324350"/>
            <a:ext cx="23050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?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7724775" y="4832181"/>
            <a:ext cx="19621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375748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302935" y="175491"/>
            <a:ext cx="8534400" cy="975712"/>
          </a:xfrm>
        </p:spPr>
        <p:txBody>
          <a:bodyPr/>
          <a:lstStyle/>
          <a:p>
            <a:r>
              <a:rPr lang="de-DE" dirty="0">
                <a:solidFill>
                  <a:schemeClr val="bg1"/>
                </a:solidFill>
              </a:rPr>
              <a:t>Vergleich der Begriffe  nach 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54253" y="1282844"/>
            <a:ext cx="4649787" cy="576262"/>
          </a:xfrm>
        </p:spPr>
        <p:txBody>
          <a:bodyPr/>
          <a:lstStyle/>
          <a:p>
            <a:pPr algn="ctr"/>
            <a:r>
              <a:rPr lang="de-DE" dirty="0"/>
              <a:t>ZPO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0320" y="2303726"/>
            <a:ext cx="4937655" cy="3030538"/>
          </a:xfrm>
        </p:spPr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Prozess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Urteil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Parteien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Kläger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Beklagter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Prozesskostenhilfe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096000" y="1282844"/>
            <a:ext cx="4665134" cy="576262"/>
          </a:xfrm>
        </p:spPr>
        <p:txBody>
          <a:bodyPr/>
          <a:lstStyle/>
          <a:p>
            <a:pPr algn="ctr"/>
            <a:r>
              <a:rPr lang="de-DE" dirty="0" err="1"/>
              <a:t>FamFG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5908147" y="2303726"/>
            <a:ext cx="4929188" cy="3030538"/>
          </a:xfrm>
        </p:spPr>
        <p:txBody>
          <a:bodyPr/>
          <a:lstStyle/>
          <a:p>
            <a:pPr algn="ctr"/>
            <a:r>
              <a:rPr lang="de-DE" dirty="0">
                <a:solidFill>
                  <a:schemeClr val="bg1"/>
                </a:solidFill>
              </a:rPr>
              <a:t>Verfahren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Beschluss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Beteiligte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Antragsteller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Antragsgegner</a:t>
            </a:r>
          </a:p>
          <a:p>
            <a:pPr algn="ctr"/>
            <a:r>
              <a:rPr lang="de-DE" dirty="0">
                <a:solidFill>
                  <a:schemeClr val="bg1"/>
                </a:solidFill>
              </a:rPr>
              <a:t>Verfahrenskostenhilfe</a:t>
            </a:r>
          </a:p>
        </p:txBody>
      </p:sp>
    </p:spTree>
    <p:extLst>
      <p:ext uri="{BB962C8B-B14F-4D97-AF65-F5344CB8AC3E}">
        <p14:creationId xmlns:p14="http://schemas.microsoft.com/office/powerpoint/2010/main" val="175859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7822DCD-05FC-4110-B1B8-2C35EE79DC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878641"/>
            <a:ext cx="10515600" cy="1635637"/>
          </a:xfrm>
        </p:spPr>
        <p:txBody>
          <a:bodyPr>
            <a:normAutofit/>
          </a:bodyPr>
          <a:lstStyle/>
          <a:p>
            <a:endParaRPr lang="de-DE" dirty="0">
              <a:solidFill>
                <a:schemeClr val="bg1"/>
              </a:solidFill>
            </a:endParaRPr>
          </a:p>
          <a:p>
            <a:pPr marL="0" indent="0" algn="ctr">
              <a:buNone/>
            </a:pPr>
            <a:r>
              <a:rPr lang="de-DE" b="1" dirty="0">
                <a:solidFill>
                  <a:schemeClr val="bg1"/>
                </a:solidFill>
              </a:rPr>
              <a:t>Die Betreuung entspricht von ihrer Bedeutung und von ihrer Wirkung einer Vollmacht, die durch einen Richterspruch </a:t>
            </a:r>
            <a:r>
              <a:rPr lang="de-DE" b="1" i="1" dirty="0">
                <a:solidFill>
                  <a:schemeClr val="bg1"/>
                </a:solidFill>
              </a:rPr>
              <a:t>(einem Beschluss) </a:t>
            </a:r>
            <a:r>
              <a:rPr lang="de-DE" b="1" dirty="0">
                <a:solidFill>
                  <a:schemeClr val="bg1"/>
                </a:solidFill>
              </a:rPr>
              <a:t>entsteht.</a:t>
            </a:r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5A1EAC27-E844-44C5-A712-59954B8A2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496128" y="1489006"/>
            <a:ext cx="2857171" cy="238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211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feld 1"/>
          <p:cNvSpPr txBox="1"/>
          <p:nvPr/>
        </p:nvSpPr>
        <p:spPr>
          <a:xfrm>
            <a:off x="535710" y="406401"/>
            <a:ext cx="948516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0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Entscheidungen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Im </a:t>
            </a:r>
            <a:r>
              <a:rPr kumimoji="0" lang="de-DE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 durch Beschluss (§ 38 </a:t>
            </a:r>
            <a:r>
              <a:rPr kumimoji="0" lang="de-DE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FamFG</a:t>
            </a: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)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Keine Urteile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Aufbau des Beschlusses ähnlich Urteil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de-DE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  <a:ea typeface="+mn-ea"/>
                <a:cs typeface="+mn-cs"/>
              </a:rPr>
              <a:t>ABER: nicht „im Namen des Volkes“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Narrow" panose="020B0606020202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79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gment">
  <a:themeElements>
    <a:clrScheme name="Segment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egment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egment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74</Words>
  <Application>Microsoft Office PowerPoint</Application>
  <PresentationFormat>Breitbild</PresentationFormat>
  <Paragraphs>29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Arial Narrow</vt:lpstr>
      <vt:lpstr>Century Gothic</vt:lpstr>
      <vt:lpstr>Wingdings 3</vt:lpstr>
      <vt:lpstr>Segment</vt:lpstr>
      <vt:lpstr>PowerPoint-Präsentation</vt:lpstr>
      <vt:lpstr>Vergleich der Begriffe  nach 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Simmerl-Hübner, Susanne</dc:creator>
  <cp:lastModifiedBy>Simmerl-Hübner, Susanne</cp:lastModifiedBy>
  <cp:revision>1</cp:revision>
  <dcterms:created xsi:type="dcterms:W3CDTF">2026-04-20T19:04:39Z</dcterms:created>
  <dcterms:modified xsi:type="dcterms:W3CDTF">2026-04-20T19:06:04Z</dcterms:modified>
</cp:coreProperties>
</file>