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2AA7-3899-44AB-A40A-63DF18029FAA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68C4-6844-40DD-803E-67C868B15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64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2AA7-3899-44AB-A40A-63DF18029FAA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68C4-6844-40DD-803E-67C868B15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766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2AA7-3899-44AB-A40A-63DF18029FAA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68C4-6844-40DD-803E-67C868B15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43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2AA7-3899-44AB-A40A-63DF18029FAA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68C4-6844-40DD-803E-67C868B15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71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2AA7-3899-44AB-A40A-63DF18029FAA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68C4-6844-40DD-803E-67C868B15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99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2AA7-3899-44AB-A40A-63DF18029FAA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68C4-6844-40DD-803E-67C868B15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76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2AA7-3899-44AB-A40A-63DF18029FAA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68C4-6844-40DD-803E-67C868B15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893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2AA7-3899-44AB-A40A-63DF18029FAA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68C4-6844-40DD-803E-67C868B15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24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2AA7-3899-44AB-A40A-63DF18029FAA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68C4-6844-40DD-803E-67C868B15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30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2AA7-3899-44AB-A40A-63DF18029FAA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68C4-6844-40DD-803E-67C868B15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282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82AA7-3899-44AB-A40A-63DF18029FAA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68C4-6844-40DD-803E-67C868B15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96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82AA7-3899-44AB-A40A-63DF18029FAA}" type="datetimeFigureOut">
              <a:rPr lang="de-DE" smtClean="0"/>
              <a:t>28.03.2023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B68C4-6844-40DD-803E-67C868B15E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7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06386" y="244929"/>
            <a:ext cx="7976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Ehewohnungs- und Haushaltssachen  </a:t>
            </a:r>
            <a:endParaRPr lang="de-DE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20436" y="919512"/>
            <a:ext cx="11789228" cy="22467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der Trennungszeit: </a:t>
            </a:r>
          </a:p>
          <a:p>
            <a:endParaRPr lang="de-DE" sz="1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Ehewohnung: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Ehegatten haben gleiches Recht, die Wohnung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zu nutzen - vorläufige Zuweisungsregelung möglich </a:t>
            </a:r>
          </a:p>
          <a:p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Haushaltssachen: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Eigentümer kann Gegenstand vom anderen zurückfordern | Überlassung zur Benutzung | gemeinsame Eigentümer = Aufteilung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20436" y="3722803"/>
            <a:ext cx="11789228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nach der Scheidung: </a:t>
            </a:r>
          </a:p>
          <a:p>
            <a:endParaRPr lang="de-DE" sz="1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Ehewohnung: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Alleineigentümer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Ehewohnung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erhält die Wohnung | beide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Eigentümer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Ehewohnung wird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einem Ehegatten 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zugewiesen – Mietzins | Mieter: Einigung, wer wohnen bleibt 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Haushaltssachen: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Aufteilung nach Eigentum | gemeinsame Eigentümer: Aufteilung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387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4</cp:revision>
  <dcterms:created xsi:type="dcterms:W3CDTF">2023-03-28T07:24:06Z</dcterms:created>
  <dcterms:modified xsi:type="dcterms:W3CDTF">2023-03-28T07:35:29Z</dcterms:modified>
</cp:coreProperties>
</file>