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6A5C-E62E-4473-87C5-620823C4EB2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B33A-8EB9-4F17-A8B3-EF82D978B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2660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6A5C-E62E-4473-87C5-620823C4EB2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B33A-8EB9-4F17-A8B3-EF82D978B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3240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6A5C-E62E-4473-87C5-620823C4EB2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B33A-8EB9-4F17-A8B3-EF82D978B616}" type="slidenum">
              <a:rPr lang="de-DE" smtClean="0"/>
              <a:t>‹Nr.›</a:t>
            </a:fld>
            <a:endParaRPr lang="de-D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4897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6A5C-E62E-4473-87C5-620823C4EB2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B33A-8EB9-4F17-A8B3-EF82D978B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9750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6A5C-E62E-4473-87C5-620823C4EB2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B33A-8EB9-4F17-A8B3-EF82D978B616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73731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6A5C-E62E-4473-87C5-620823C4EB2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B33A-8EB9-4F17-A8B3-EF82D978B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83773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6A5C-E62E-4473-87C5-620823C4EB2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B33A-8EB9-4F17-A8B3-EF82D978B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3077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6A5C-E62E-4473-87C5-620823C4EB2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B33A-8EB9-4F17-A8B3-EF82D978B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819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6A5C-E62E-4473-87C5-620823C4EB2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B33A-8EB9-4F17-A8B3-EF82D978B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0560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6A5C-E62E-4473-87C5-620823C4EB2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B33A-8EB9-4F17-A8B3-EF82D978B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2239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6A5C-E62E-4473-87C5-620823C4EB2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B33A-8EB9-4F17-A8B3-EF82D978B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5320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6A5C-E62E-4473-87C5-620823C4EB2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B33A-8EB9-4F17-A8B3-EF82D978B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571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6A5C-E62E-4473-87C5-620823C4EB2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B33A-8EB9-4F17-A8B3-EF82D978B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5137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6A5C-E62E-4473-87C5-620823C4EB2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B33A-8EB9-4F17-A8B3-EF82D978B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9974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6A5C-E62E-4473-87C5-620823C4EB2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B33A-8EB9-4F17-A8B3-EF82D978B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3570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6A5C-E62E-4473-87C5-620823C4EB2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B33A-8EB9-4F17-A8B3-EF82D978B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3326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96A5C-E62E-4473-87C5-620823C4EB2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BF1B33A-8EB9-4F17-A8B3-EF82D978B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6645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19E184-ED59-3F53-EEBF-871C0872BF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Gesundes Arbeiten am Arbeitsplatz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4B56EDA-C315-9C8D-878C-56582B0D45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Made </a:t>
            </a:r>
            <a:r>
              <a:rPr lang="de-DE" dirty="0" err="1"/>
              <a:t>by</a:t>
            </a:r>
            <a:r>
              <a:rPr lang="de-DE" dirty="0"/>
              <a:t> Sebastian, Alexander und Ellie</a:t>
            </a:r>
          </a:p>
        </p:txBody>
      </p:sp>
    </p:spTree>
    <p:extLst>
      <p:ext uri="{BB962C8B-B14F-4D97-AF65-F5344CB8AC3E}">
        <p14:creationId xmlns:p14="http://schemas.microsoft.com/office/powerpoint/2010/main" val="1952297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1D7985-7F96-3D6D-9B73-83A2D72F3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Was bedeutet gesundes Arbeiten am Arbeitsplatz in der Bürotätigkeit?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F78162-4403-76F3-3327-03E1AB61C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13803"/>
            <a:ext cx="10515600" cy="3563159"/>
          </a:xfrm>
        </p:spPr>
        <p:txBody>
          <a:bodyPr/>
          <a:lstStyle/>
          <a:p>
            <a:r>
              <a:rPr lang="de-DE" dirty="0"/>
              <a:t>Körper schützen vor schädlichen Haltungen, vorbeugen vor Erkrankungen bzw. körperlichen Beschwerden</a:t>
            </a:r>
          </a:p>
          <a:p>
            <a:r>
              <a:rPr lang="de-DE" dirty="0"/>
              <a:t>Schutz vor chronischen Erkrankungen</a:t>
            </a:r>
          </a:p>
          <a:p>
            <a:r>
              <a:rPr lang="de-DE" dirty="0"/>
              <a:t>Schutz vor mentaler Erkrankungen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9494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555F15-3542-6920-BDB2-27672C8D8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sind die schädlichen Quellen an der Bürotätigkeit?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62BC26-E540-0A4D-440B-9111B070B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15396"/>
            <a:ext cx="10515600" cy="3701181"/>
          </a:xfrm>
        </p:spPr>
        <p:txBody>
          <a:bodyPr/>
          <a:lstStyle/>
          <a:p>
            <a:r>
              <a:rPr lang="de-DE" dirty="0"/>
              <a:t>Persönlicher Arbeitsplatz</a:t>
            </a:r>
          </a:p>
          <a:p>
            <a:pPr lvl="1"/>
            <a:r>
              <a:rPr lang="de-DE" dirty="0"/>
              <a:t>Langes und falsches Sitzen</a:t>
            </a:r>
          </a:p>
          <a:p>
            <a:pPr lvl="1"/>
            <a:r>
              <a:rPr lang="de-DE" dirty="0"/>
              <a:t>falsche Einstellungen (Tisch, Stuhl, Bildschirm)</a:t>
            </a:r>
          </a:p>
          <a:p>
            <a:pPr lvl="1"/>
            <a:r>
              <a:rPr lang="de-DE" dirty="0"/>
              <a:t>Grundbedürfnisse vernachlässigen</a:t>
            </a:r>
          </a:p>
          <a:p>
            <a:pPr lvl="1"/>
            <a:endParaRPr lang="de-DE" dirty="0"/>
          </a:p>
          <a:p>
            <a:r>
              <a:rPr lang="de-DE" dirty="0"/>
              <a:t>Allgemeiner Arbeitsplatz</a:t>
            </a:r>
          </a:p>
          <a:p>
            <a:pPr lvl="1"/>
            <a:r>
              <a:rPr lang="de-DE" dirty="0"/>
              <a:t>Raumtemperatur, Lichtquellen, Lautstärke, Luftfeuchtigkeit, schlechtes Arbeitsklima</a:t>
            </a:r>
          </a:p>
        </p:txBody>
      </p:sp>
    </p:spTree>
    <p:extLst>
      <p:ext uri="{BB962C8B-B14F-4D97-AF65-F5344CB8AC3E}">
        <p14:creationId xmlns:p14="http://schemas.microsoft.com/office/powerpoint/2010/main" val="3565790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7F9EEA-6CA9-64D4-26D0-3DD4A7B6B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sind die Folgen eines ungesunden Arbeitsplatzes?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C0F68A-4C43-DB1E-1F24-4B816BA6F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96551"/>
            <a:ext cx="10515600" cy="3580412"/>
          </a:xfrm>
        </p:spPr>
        <p:txBody>
          <a:bodyPr/>
          <a:lstStyle/>
          <a:p>
            <a:r>
              <a:rPr lang="de-DE" dirty="0"/>
              <a:t>Verspannungen, Muskelabbau, Ausbildung einer falschen Körperhaltung</a:t>
            </a:r>
          </a:p>
          <a:p>
            <a:r>
              <a:rPr lang="de-DE" dirty="0"/>
              <a:t>schlechterer Stoffwechsel, Fettverbrennung und Durchblutung</a:t>
            </a:r>
          </a:p>
          <a:p>
            <a:r>
              <a:rPr lang="de-DE" dirty="0"/>
              <a:t>Stress, Kopfschmerzen, Augenschmerzen, Konzentrationsprobleme und schlechter Schlaf</a:t>
            </a:r>
          </a:p>
          <a:p>
            <a:r>
              <a:rPr lang="de-DE" dirty="0"/>
              <a:t>Evtl. Depressionen und Burnout </a:t>
            </a:r>
          </a:p>
        </p:txBody>
      </p:sp>
    </p:spTree>
    <p:extLst>
      <p:ext uri="{BB962C8B-B14F-4D97-AF65-F5344CB8AC3E}">
        <p14:creationId xmlns:p14="http://schemas.microsoft.com/office/powerpoint/2010/main" val="882494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D24A72-B625-526F-DD02-F6A813609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Wie machen wir unseren persönlichen Arbeitsplatz gesund?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77E183-36FB-4938-0886-1F705EFA5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1713"/>
            <a:ext cx="10515600" cy="3999842"/>
          </a:xfrm>
        </p:spPr>
        <p:txBody>
          <a:bodyPr>
            <a:normAutofit/>
          </a:bodyPr>
          <a:lstStyle/>
          <a:p>
            <a:r>
              <a:rPr lang="de-DE" dirty="0"/>
              <a:t>ergonomisch vorteilhafte Sitzeinstellungen</a:t>
            </a:r>
          </a:p>
          <a:p>
            <a:r>
              <a:rPr lang="de-DE" dirty="0"/>
              <a:t>Jede Stunde aufstehen und sich bewegen und strecken (40/15/5)</a:t>
            </a:r>
          </a:p>
          <a:p>
            <a:r>
              <a:rPr lang="de-DE" dirty="0"/>
              <a:t>Dynamisches Sitzen</a:t>
            </a:r>
          </a:p>
          <a:p>
            <a:r>
              <a:rPr lang="de-DE" dirty="0"/>
              <a:t>zu Abendstunden Blaulicht reduzieren</a:t>
            </a:r>
          </a:p>
          <a:p>
            <a:r>
              <a:rPr lang="de-DE" dirty="0"/>
              <a:t>Alternative Büromöbel wie Hocker, Gymnastikball, höhenverstellbarer Tisch, verstellbarer Bürostuhl, ergonomische Maus, Blaulichtbrille, Fußabstütze</a:t>
            </a:r>
          </a:p>
          <a:p>
            <a:r>
              <a:rPr lang="de-DE" dirty="0"/>
              <a:t>personalisierter Arbeitsplatz (Pflanzen, Bilder, etc.)</a:t>
            </a:r>
          </a:p>
          <a:p>
            <a:r>
              <a:rPr lang="de-DE" dirty="0"/>
              <a:t>Grundbedürfnisse nicht vernachlässigen (Pause, essen Trinken, etc.)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7012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7D3D17-3EF1-4E5E-87D9-58B3F679F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machen wir unseren allgemeinen Arbeitsplatz gesund?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8809566-4D93-CE21-7D73-931CF6347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2650"/>
            <a:ext cx="10515600" cy="4192888"/>
          </a:xfrm>
        </p:spPr>
        <p:txBody>
          <a:bodyPr/>
          <a:lstStyle/>
          <a:p>
            <a:r>
              <a:rPr lang="de-DE" dirty="0"/>
              <a:t>störende Lichtquellen wie blendende Sonne vermeiden</a:t>
            </a:r>
          </a:p>
          <a:p>
            <a:r>
              <a:rPr lang="de-DE" dirty="0"/>
              <a:t>angenehme Raumtemperatur (20 bis 22°C)</a:t>
            </a:r>
          </a:p>
          <a:p>
            <a:r>
              <a:rPr lang="de-DE" dirty="0"/>
              <a:t>angenehme Raumlautstärke, unnötigen Lärm eliminieren </a:t>
            </a:r>
          </a:p>
          <a:p>
            <a:r>
              <a:rPr lang="de-DE" dirty="0"/>
              <a:t>regelmäßig lüften für Sauerstoffaustausch </a:t>
            </a:r>
          </a:p>
          <a:p>
            <a:r>
              <a:rPr lang="de-DE" dirty="0"/>
              <a:t>angemessene Luftfeuchtigkeit (40 bis 60%)</a:t>
            </a:r>
          </a:p>
          <a:p>
            <a:r>
              <a:rPr lang="de-DE" dirty="0"/>
              <a:t>angenehmes Arbeitsklima (Umgang mit Kollegen)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09474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9ED06BE-7A8F-FAAB-9142-1BC5B9EE56AB}"/>
              </a:ext>
            </a:extLst>
          </p:cNvPr>
          <p:cNvSpPr/>
          <p:nvPr/>
        </p:nvSpPr>
        <p:spPr>
          <a:xfrm>
            <a:off x="2904692" y="3923437"/>
            <a:ext cx="5761513" cy="175432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de-DE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Euer Körper wird</a:t>
            </a:r>
          </a:p>
          <a:p>
            <a:pPr algn="ctr"/>
            <a:r>
              <a:rPr lang="de-DE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es euch danken!</a:t>
            </a:r>
          </a:p>
        </p:txBody>
      </p:sp>
    </p:spTree>
    <p:extLst>
      <p:ext uri="{BB962C8B-B14F-4D97-AF65-F5344CB8AC3E}">
        <p14:creationId xmlns:p14="http://schemas.microsoft.com/office/powerpoint/2010/main" val="7232374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239</Words>
  <Application>Microsoft Office PowerPoint</Application>
  <PresentationFormat>Breitbild</PresentationFormat>
  <Paragraphs>39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Facette</vt:lpstr>
      <vt:lpstr>Gesundes Arbeiten am Arbeitsplatz</vt:lpstr>
      <vt:lpstr>Was bedeutet gesundes Arbeiten am Arbeitsplatz in der Bürotätigkeit?</vt:lpstr>
      <vt:lpstr>Was sind die schädlichen Quellen an der Bürotätigkeit?</vt:lpstr>
      <vt:lpstr>Was sind die Folgen eines ungesunden Arbeitsplatzes?</vt:lpstr>
      <vt:lpstr>Wie machen wir unseren persönlichen Arbeitsplatz gesund?</vt:lpstr>
      <vt:lpstr>Wie machen wir unseren allgemeinen Arbeitsplatz gesund?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Göpel, Elisa Apollonia</dc:creator>
  <cp:lastModifiedBy>Göpel, Elisa Apollonia</cp:lastModifiedBy>
  <cp:revision>3</cp:revision>
  <dcterms:created xsi:type="dcterms:W3CDTF">2026-03-04T10:10:20Z</dcterms:created>
  <dcterms:modified xsi:type="dcterms:W3CDTF">2026-03-04T11:04:57Z</dcterms:modified>
</cp:coreProperties>
</file>