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3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3D17F9-FC6F-496C-A800-D238553E0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6F4CCA-DA36-476F-907E-328E805607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6AB541-2557-4470-BA14-38D2878B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E964F-61D8-4DC0-8837-016902854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9E3B6-878E-4033-8E31-9CC128EC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34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A1343B-5206-4CC9-BEE3-943255AE7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4617EC8-2B09-4F9D-B5A1-A2B99FAEF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541D5C-37CD-4094-BDFE-7942B80A2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B8FA8D-3073-4335-9987-483C5F4A8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25683C-CD0A-4B95-8680-0781C099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07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EC5F252-2992-46B7-B573-06E91B3C71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66CF43-4421-421B-9A8F-D2B97C215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6D4E1D-8F5D-4CF8-82D2-85B33FA72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F39A26-D13A-4400-AED1-DF55ABB05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7705AF-B78D-4A09-9BD3-92BFEB5C3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029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CE2EC5-48A2-4F56-8A0C-56C3FB359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901CF8-7A62-49CD-A741-5207140D9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849245-9A67-4D31-BB05-053F9518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D8DB57-3C5F-49D6-A8A5-841694B4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B783A83-3CB0-428D-B007-87DED1644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26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DD0E3B-74D4-47B0-9A53-3342146B6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97932F-5B50-4341-A7B2-802EB64CA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20A949-A9D3-4A30-953C-7F119BB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E93653-3613-4A8A-8E89-5F9FE6FE2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21F8D-F1B6-46D0-90A0-1A666C62F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68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3C9ED-89CE-4C68-A498-AD09BD43D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3070962-D92E-42D1-8224-90A335555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F116D5-012D-4226-BA75-56D50D1EB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AA66F6-F21A-4480-8ACE-136A7966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85DAFB-9FB9-4316-9172-C2FBEB85E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68BEBDC-00BE-4C6D-BDDF-42428E3D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929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B1184C-5F8F-4377-85AD-C3433099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F3FAD-DD5D-416A-B8FD-F7C1A937E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DF30C5-EB2C-4AD2-9E85-AB7EBB0D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1370E74-437F-4A38-B67D-E1719BF93E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4288219-BDBB-4D92-A8A6-2CB2E24513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9A552D0-243F-444B-92FC-9A7B13B88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FB86493-0D26-45C3-BE1F-FF098CDD9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F1185C9-758B-4926-A509-DA098D865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94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8138C-1993-4A5D-837E-0B775F14F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8A3D88E-3944-4D4A-8ACF-F2D27F1F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1CB50F-A4EB-4E90-8CF3-AAD83F53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F128F0-4191-4048-AA34-9A35E5D00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613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0C0AD7-7DDE-48A9-BDF3-181726979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BF7D6A-F87B-440F-A50B-E9ACC9F8B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5247CF-D0F8-45D1-9AB4-D766B5ECE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BDA2DD-85AF-47F4-B6B6-5203CC9B7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DDDE6-5CF3-4389-80EA-F14C5E72D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29E6E0-D054-4DE0-BC8B-CCE8C2B047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9DDD2C-47EE-4296-842C-9761150B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14C211-2C2D-4EFC-BD74-48DB7471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E187C5-0B5D-4CA1-B0DE-B6304B193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819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59410-A12F-46B2-B8CF-8BEA4C098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64A7637-FF37-4F45-BB11-9A24829230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B5F4AE9-539B-46A5-86F6-F3A5B8DC5A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733F17-F0E5-4341-B020-DD9F9DF8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54DA66-955E-4B31-B894-91327F722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E8FD1A-4A11-42B3-8C1B-1175271D1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820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323CEA1-0EB8-4EDF-998B-2A3329BF6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659617-B1C1-4541-99CA-8A634728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C2F94D-DEE6-4EBD-A580-6A7BA59BFB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1235-19C1-4E0E-A222-AF852201EB24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FA43B8-7347-47A2-84A1-36F6FD581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551DDF-2344-4F46-A6CF-54E125B7C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CDC1-B553-4347-9EA0-526F5CD8C2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22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452594" y="110833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10259816" y="195191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E4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423187" y="800616"/>
            <a:ext cx="8704910" cy="6932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a) Vergleichen Sie die Ehewohnungssachen in der Trennungszeit und in Zeit nach der rechtskräftigen Scheidung! Nennen Sie die gesetzlichen Bestimmungen! 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1653871" y="1955396"/>
            <a:ext cx="8189845" cy="41019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Ehewohnung in der Trennungszeit (§ 1361b BGB):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beide Ehegatten haben das gleiche Recht, die Wohnung weiter zu nutzen (unabhängig davon, wer Wohnungseigentümer ist,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wer den Mietvertrag abgeschlossen hat oder wer die Miete bezahlt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ein vorläufige Zuweisungsregelung kann das Familiengericht treffen </a:t>
            </a:r>
          </a:p>
          <a:p>
            <a:r>
              <a:rPr lang="de-DE" sz="2000" dirty="0">
                <a:solidFill>
                  <a:schemeClr val="tx1"/>
                </a:solidFill>
              </a:rPr>
              <a:t>Ehewohnung nach der rechtkräftigen Scheidung (§ 1568a BGB):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endgültige Zuweisung der Ehewohnung an einen Ehegatten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Alleineigentümer der Ehewohnung = erhält die Ehewohnung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beide Ehegatten Eigentümer = Ehewohnung wird einem Ehegatten zugewiesen, dieser muss dem anderen Ehegatten einen Mietzins zahlen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Mietwohnung: Einigung, wer in der Wohnung allein bewohnen darf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896AA8A-EF61-4EC4-9F3C-447C812FAF5A}"/>
              </a:ext>
            </a:extLst>
          </p:cNvPr>
          <p:cNvSpPr/>
          <p:nvPr/>
        </p:nvSpPr>
        <p:spPr>
          <a:xfrm>
            <a:off x="6294088" y="364047"/>
            <a:ext cx="3764312" cy="3724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Ehewohnungs- und Haushaltsachen</a:t>
            </a:r>
          </a:p>
        </p:txBody>
      </p:sp>
    </p:spTree>
    <p:extLst>
      <p:ext uri="{BB962C8B-B14F-4D97-AF65-F5344CB8AC3E}">
        <p14:creationId xmlns:p14="http://schemas.microsoft.com/office/powerpoint/2010/main" val="232932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452594" y="110833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10259816" y="195191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E4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462942" y="1368255"/>
            <a:ext cx="9388723" cy="6932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b) </a:t>
            </a:r>
            <a:r>
              <a:rPr lang="de-DE" dirty="0"/>
              <a:t>Vergleichen Sie die Haushaltssachen in der Trennungszeit und in Zeit nach der rechts-kräftigen Scheidung! Nennen Sie die gesetzlichen Bestimmungen!</a:t>
            </a:r>
            <a:endParaRPr lang="de-DE" sz="2000" dirty="0"/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2056312" y="2061524"/>
            <a:ext cx="8945218" cy="434874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Haushaltssachen in der Trennungszeit (§ 1361a BGB):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jeder Ehegatte kann die ihm gehörenden Haushaltsgegenstände vom anderen Ehegatten herausverlangen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der Alleineigentümer ist verpflichtet, diese Haushaltsgegenstände dem anderen Ehegatten bei Bedarf zum Gebrauch zu überlassen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im gemeinsamen Eigentum befindliche Haushaltsgegenstände werden zwischen den Ehegatten nach den Grundsätzen der Billigkeit verteilt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eine vorläufige Nutzungsregelung durch das Familiengericht ist möglich </a:t>
            </a:r>
          </a:p>
          <a:p>
            <a:r>
              <a:rPr lang="de-DE" sz="2000" dirty="0">
                <a:solidFill>
                  <a:schemeClr val="tx1"/>
                </a:solidFill>
              </a:rPr>
              <a:t>Haushaltssachen nach rechtskräftiger Scheidung (§ 1568b BGB):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endgültige Aufteilung der Haushaltsgegenstände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1"/>
                </a:solidFill>
              </a:rPr>
              <a:t>ggf. teilt das Gericht die gemeinsamen Gegenstände gerecht und zweckmäßig unter den Eheleuten auf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896AA8A-EF61-4EC4-9F3C-447C812FAF5A}"/>
              </a:ext>
            </a:extLst>
          </p:cNvPr>
          <p:cNvSpPr/>
          <p:nvPr/>
        </p:nvSpPr>
        <p:spPr>
          <a:xfrm>
            <a:off x="6842728" y="320373"/>
            <a:ext cx="3213589" cy="3724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isolierter Versorgungsausgleich</a:t>
            </a:r>
          </a:p>
        </p:txBody>
      </p:sp>
    </p:spTree>
    <p:extLst>
      <p:ext uri="{BB962C8B-B14F-4D97-AF65-F5344CB8AC3E}">
        <p14:creationId xmlns:p14="http://schemas.microsoft.com/office/powerpoint/2010/main" val="31584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452594" y="110833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10259816" y="195191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E4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EF1DD9D5-4CE8-42C9-A5B5-88E3E783D91F}"/>
              </a:ext>
            </a:extLst>
          </p:cNvPr>
          <p:cNvSpPr/>
          <p:nvPr/>
        </p:nvSpPr>
        <p:spPr>
          <a:xfrm>
            <a:off x="462942" y="1368255"/>
            <a:ext cx="6049175" cy="69326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c) Welches Registerzeichen erhalten solche Verfahren?</a:t>
            </a: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ED4369A-8D65-4FBE-8AAF-C07701E34126}"/>
              </a:ext>
            </a:extLst>
          </p:cNvPr>
          <p:cNvSpPr/>
          <p:nvPr/>
        </p:nvSpPr>
        <p:spPr>
          <a:xfrm>
            <a:off x="6314138" y="1862256"/>
            <a:ext cx="1370133" cy="50256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33E3D6A7-9D56-4319-BD9E-89EA7F1B1371}"/>
              </a:ext>
            </a:extLst>
          </p:cNvPr>
          <p:cNvSpPr/>
          <p:nvPr/>
        </p:nvSpPr>
        <p:spPr>
          <a:xfrm>
            <a:off x="423187" y="2841088"/>
            <a:ext cx="9174037" cy="94891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d) Wer ist funktionell zuständig?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3095ABDD-1434-4B88-8ABF-31AFC9195BB5}"/>
              </a:ext>
            </a:extLst>
          </p:cNvPr>
          <p:cNvSpPr/>
          <p:nvPr/>
        </p:nvSpPr>
        <p:spPr>
          <a:xfrm>
            <a:off x="7744351" y="3583951"/>
            <a:ext cx="1638187" cy="6656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</a:rPr>
              <a:t>Richter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896AA8A-EF61-4EC4-9F3C-447C812FAF5A}"/>
              </a:ext>
            </a:extLst>
          </p:cNvPr>
          <p:cNvSpPr/>
          <p:nvPr/>
        </p:nvSpPr>
        <p:spPr>
          <a:xfrm>
            <a:off x="6842728" y="320373"/>
            <a:ext cx="3213589" cy="3724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isolierter Versorgungsausgleich</a:t>
            </a:r>
          </a:p>
        </p:txBody>
      </p:sp>
    </p:spTree>
    <p:extLst>
      <p:ext uri="{BB962C8B-B14F-4D97-AF65-F5344CB8AC3E}">
        <p14:creationId xmlns:p14="http://schemas.microsoft.com/office/powerpoint/2010/main" val="304939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452594" y="110833"/>
            <a:ext cx="6472988" cy="59113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Gefaltete Ecke 4">
            <a:extLst>
              <a:ext uri="{FF2B5EF4-FFF2-40B4-BE49-F238E27FC236}">
                <a16:creationId xmlns:a16="http://schemas.microsoft.com/office/drawing/2014/main" id="{5D8E5411-EF7D-4073-B09F-DCAA9500DACA}"/>
              </a:ext>
            </a:extLst>
          </p:cNvPr>
          <p:cNvSpPr/>
          <p:nvPr/>
        </p:nvSpPr>
        <p:spPr>
          <a:xfrm rot="178019">
            <a:off x="10259816" y="195191"/>
            <a:ext cx="1483428" cy="132348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E4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6491A028-93C9-4936-BF5F-D22D315E2D18}"/>
              </a:ext>
            </a:extLst>
          </p:cNvPr>
          <p:cNvSpPr/>
          <p:nvPr/>
        </p:nvSpPr>
        <p:spPr>
          <a:xfrm>
            <a:off x="261315" y="969607"/>
            <a:ext cx="8814755" cy="92017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e) Welche Besonderheit besteht, wenn ein minderjähriges gemeinsames Kind im Haushalt der Eltern leben? Nennen Sie die gesetzlichen Bestimmungen!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896AA8A-EF61-4EC4-9F3C-447C812FAF5A}"/>
              </a:ext>
            </a:extLst>
          </p:cNvPr>
          <p:cNvSpPr/>
          <p:nvPr/>
        </p:nvSpPr>
        <p:spPr>
          <a:xfrm>
            <a:off x="6842728" y="320373"/>
            <a:ext cx="3213589" cy="3724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/>
              <a:t>isolierter Versorgungsausgleich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0684CC79-9FBE-4D4D-9F04-E7E474D98553}"/>
              </a:ext>
            </a:extLst>
          </p:cNvPr>
          <p:cNvSpPr/>
          <p:nvPr/>
        </p:nvSpPr>
        <p:spPr>
          <a:xfrm>
            <a:off x="2333091" y="1761468"/>
            <a:ext cx="8399072" cy="119294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>
                <a:solidFill>
                  <a:schemeClr val="tx1"/>
                </a:solidFill>
              </a:rPr>
              <a:t>das JA wird Beteiligter des Verfahren, es soll angehört werden (§ 205 I FamFG)</a:t>
            </a:r>
          </a:p>
          <a:p>
            <a:r>
              <a:rPr lang="de-DE" sz="2000">
                <a:solidFill>
                  <a:schemeClr val="tx1"/>
                </a:solidFill>
              </a:rPr>
              <a:t>dem JA wird die Entscheidung bekannt gegeben, da dem JA die Beschwerde zusteht (§ 205 II 2 FamFG) 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79E20DF9-4CF1-4B79-B9DF-EA6ABF338C9B}"/>
              </a:ext>
            </a:extLst>
          </p:cNvPr>
          <p:cNvSpPr/>
          <p:nvPr/>
        </p:nvSpPr>
        <p:spPr>
          <a:xfrm>
            <a:off x="261314" y="3054686"/>
            <a:ext cx="8814755" cy="92017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/>
              <a:t>f) Wann wird die Entscheidung wirksam? Nennen Sie die gesetzlichen Bestimmungen!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24EDE0EC-FAC6-4568-B79F-91DA81E4B0C9}"/>
              </a:ext>
            </a:extLst>
          </p:cNvPr>
          <p:cNvSpPr/>
          <p:nvPr/>
        </p:nvSpPr>
        <p:spPr>
          <a:xfrm>
            <a:off x="2731981" y="3746277"/>
            <a:ext cx="8399072" cy="28819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>
                <a:solidFill>
                  <a:schemeClr val="tx1"/>
                </a:solidFill>
              </a:rPr>
              <a:t>die Endentscheidung wird erst mit Rechtskraft wirksam (§ 209 II 1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); in Ehewohnungssachen gem. § 1361b BGB soll das Gericht die sofortige Wirksamkeit anordnen (§ 209 II 2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  <a:p>
            <a:r>
              <a:rPr lang="de-DE" sz="2000" dirty="0">
                <a:solidFill>
                  <a:schemeClr val="tx1"/>
                </a:solidFill>
              </a:rPr>
              <a:t>hier kann das Gericht auch die Zulässigkeit der Vollstreckung vor der Zustellung an den Antragsgegner anordnen (§ 209 III 1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 - die Wirksamkeit tritt in dem Zeitpunkt ein, in dem die Entscheidung der Geschäftsstelle des Gerichts zur Bekanntmachung übergeben wird – dieser Zeitpunkt ist auf der Entscheidung zu vermerken (§ 209 III 2 + 3 </a:t>
            </a:r>
            <a:r>
              <a:rPr lang="de-DE" sz="2000" dirty="0" err="1">
                <a:solidFill>
                  <a:schemeClr val="tx1"/>
                </a:solidFill>
              </a:rPr>
              <a:t>FamFG</a:t>
            </a:r>
            <a:r>
              <a:rPr lang="de-DE" sz="20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481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448</Words>
  <Application>Microsoft Office PowerPoint</Application>
  <PresentationFormat>Breitbild</PresentationFormat>
  <Paragraphs>53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13</cp:revision>
  <dcterms:created xsi:type="dcterms:W3CDTF">2025-01-06T11:40:08Z</dcterms:created>
  <dcterms:modified xsi:type="dcterms:W3CDTF">2025-03-07T10:53:01Z</dcterms:modified>
</cp:coreProperties>
</file>