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1433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155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4896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25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3985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600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791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3839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863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6460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7293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3497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2961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773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960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836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D8F56-79AC-D641-AB2F-9E45877D0F09}" type="datetimeFigureOut">
              <a:rPr lang="de-DE" smtClean="0"/>
              <a:t>30.05.2025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DD09D3-DF3E-2941-99BC-938B15BDA3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135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ADA8FB-57E5-FB53-399F-21A1BFADEB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Wiederholungsfragen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54D713D-3876-9A04-955C-1AB336054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2042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00797-8281-469F-5AE3-7ACE9DA4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9BAE8F-0148-C17F-4702-3E609475B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71627"/>
            <a:ext cx="10515600" cy="3105335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Was bedeutet „Der Gläubiger erhält das </a:t>
            </a:r>
            <a:r>
              <a:rPr lang="de-DE" b="1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Pfändungspfandrecht</a:t>
            </a: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“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837752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1C6CB-2E86-7B78-52B3-FCB0E8584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35FB37-D98F-8DE3-BB97-2468EE94B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9535"/>
            <a:ext cx="10515600" cy="3607428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Gläubiger erhält das Recht auf Befriedigung aus gepfändeter Sache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Gläubiger wird behandelt als wäre er Eigentümer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Schuldner hat keine Verfügungsbefugnis mehr (d.h. nicht entfernen, verkaufen, beschädigen etc.), geht auf den Staat über</a:t>
            </a:r>
          </a:p>
        </p:txBody>
      </p:sp>
    </p:spTree>
    <p:extLst>
      <p:ext uri="{BB962C8B-B14F-4D97-AF65-F5344CB8AC3E}">
        <p14:creationId xmlns:p14="http://schemas.microsoft.com/office/powerpoint/2010/main" val="733073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CBB1B0-C83C-2535-5634-028E689D9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A4ADB4-285D-D857-9166-6A3E1943C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2093"/>
            <a:ext cx="10515600" cy="3134870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Wie kann der Wert eines Gegenstandes ermittelt werden?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07085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43667-77E8-2073-98A4-C677AF641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F61C1E-CC22-5BB8-2B41-4B30EEFF5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3487"/>
            <a:ext cx="10515600" cy="3223475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§ 813 ZPO 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Antrag beim Vollstreckungsgericht</a:t>
            </a:r>
          </a:p>
        </p:txBody>
      </p:sp>
    </p:spTree>
    <p:extLst>
      <p:ext uri="{BB962C8B-B14F-4D97-AF65-F5344CB8AC3E}">
        <p14:creationId xmlns:p14="http://schemas.microsoft.com/office/powerpoint/2010/main" val="1247363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5A5779-0F07-91E0-5B39-4BA1A4D8C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48EBAB-6C90-F195-CECA-5750916DF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05813"/>
            <a:ext cx="10515600" cy="3371149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Was kann ein Dritter unternehmen, wenn Sachen, die in seinem Eigentum stehen, beim Schuldner gepfändet werden?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173394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3C1E98-DE43-D5C0-D478-035A4A709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E8D35F-38AC-5136-1AC2-D619BDF53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7209"/>
            <a:ext cx="10515600" cy="3459754"/>
          </a:xfrm>
        </p:spPr>
        <p:txBody>
          <a:bodyPr/>
          <a:lstStyle/>
          <a:p>
            <a:pPr algn="ctr"/>
            <a:r>
              <a:rPr lang="de-DE" b="1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Drittwiderspruchsklage</a:t>
            </a: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§ 771 ZPO beim Prozessgericht (AG oder LG)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Einstweilige Anordnung zur Einstellung ZV § 769 II ZPO</a:t>
            </a:r>
          </a:p>
          <a:p>
            <a:pPr algn="ctr"/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089978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10EA83-3BD7-983C-5F06-DB3F9BE65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EF9EC1-AA09-37B9-C2AB-D76363A4B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9767"/>
            <a:ext cx="10515600" cy="2987196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Was ist eine Anschlusspfändung?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005321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F040D1-E3CF-F6B4-475D-C0D805D4B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78E5AB-CA7B-2308-090C-CAB64BC84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9999"/>
            <a:ext cx="10515600" cy="3636963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Prioritätsgrundsatz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nachfolgender Gläubiger kann </a:t>
            </a:r>
            <a:r>
              <a:rPr lang="de-DE" b="1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Pfandgutbeschlagnahmen</a:t>
            </a: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lassen, wenn zu erkennen ist, dass nach Verwertung noch „was übrig bleibt“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§§ 826,827 ZPO</a:t>
            </a:r>
          </a:p>
          <a:p>
            <a:pPr algn="ctr"/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154755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2ACDFD-6A52-7484-EE7D-5CEA259EF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6DE950-4895-0D8A-387A-342697E01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2557"/>
            <a:ext cx="10515600" cy="3164405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Darf der GV sich zwangsweisen Zutritt zur </a:t>
            </a:r>
            <a:r>
              <a:rPr lang="de-DE" b="1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Schuldnerwohnung</a:t>
            </a: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verschaffen?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878612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89EF7C-95E0-6F41-FE15-99F22F9AC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B36202-8DE6-F773-7ED3-BABC15849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05813"/>
            <a:ext cx="10515600" cy="3371149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nur mit richterlicher Durchsuchungsanordnung gem. § 758a I+ IV ZPO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richterliche Durchsuchungsanordnung nach </a:t>
            </a:r>
            <a:r>
              <a:rPr lang="de-DE" b="1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Abgabenordnung</a:t>
            </a:r>
            <a:endParaRPr lang="de-DE" b="1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</p:txBody>
      </p:sp>
    </p:spTree>
    <p:extLst>
      <p:ext uri="{BB962C8B-B14F-4D97-AF65-F5344CB8AC3E}">
        <p14:creationId xmlns:p14="http://schemas.microsoft.com/office/powerpoint/2010/main" val="1172860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8ADE14-812C-1BD7-D0C7-1447D66D9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DDA27F-C73E-4A26-DC02-DE0601CC6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23953"/>
            <a:ext cx="10515600" cy="3253010"/>
          </a:xfrm>
        </p:spPr>
        <p:txBody>
          <a:bodyPr/>
          <a:lstStyle/>
          <a:p>
            <a:pPr marL="0" indent="0">
              <a:buNone/>
            </a:pPr>
            <a:r>
              <a:rPr lang="de-DE" b="1" i="1" u="none" strike="noStrike" dirty="0">
                <a:solidFill>
                  <a:srgbClr val="000000"/>
                </a:solidFill>
                <a:effectLst/>
                <a:latin typeface="-webkit-standard"/>
              </a:rPr>
              <a:t>Wie erfolgt die ZV wegen einer Geldforderung in bewegliches Vermögen?</a:t>
            </a:r>
            <a:endParaRPr lang="de-DE" b="1" i="1" dirty="0"/>
          </a:p>
        </p:txBody>
      </p:sp>
    </p:spTree>
    <p:extLst>
      <p:ext uri="{BB962C8B-B14F-4D97-AF65-F5344CB8AC3E}">
        <p14:creationId xmlns:p14="http://schemas.microsoft.com/office/powerpoint/2010/main" val="1060834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F59ED-D39B-D16A-6F7F-A37809482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CAF96C-B3BD-89D3-D18D-1E61D7C4A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71627"/>
            <a:ext cx="10515600" cy="3105335"/>
          </a:xfrm>
        </p:spPr>
        <p:txBody>
          <a:bodyPr/>
          <a:lstStyle/>
          <a:p>
            <a:pPr marL="0" indent="0" algn="ctr">
              <a:buNone/>
            </a:pPr>
            <a:r>
              <a:rPr lang="de-DE" b="1" u="none" strike="noStrike" dirty="0">
                <a:solidFill>
                  <a:srgbClr val="000000"/>
                </a:solidFill>
                <a:effectLst/>
                <a:latin typeface="-webkit-standard"/>
              </a:rPr>
              <a:t>Welche Voraussetzungen berechtigen zum Erlass eines Durchsuchungsbeschlusses?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61892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85228-9E33-CD5C-7D1E-0EDB79FAF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EE725E-8B83-657F-C775-A7E535B21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6743"/>
            <a:ext cx="10515600" cy="3430219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Schuldner hat Durchsuchung verweigert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Schuldner war mehrfach abwesend</a:t>
            </a:r>
          </a:p>
        </p:txBody>
      </p:sp>
    </p:spTree>
    <p:extLst>
      <p:ext uri="{BB962C8B-B14F-4D97-AF65-F5344CB8AC3E}">
        <p14:creationId xmlns:p14="http://schemas.microsoft.com/office/powerpoint/2010/main" val="1898894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9D2113-E9CD-F516-5450-762CC256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256720-12A9-A04C-ED5E-4D6B21D0A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3023"/>
            <a:ext cx="10515600" cy="3193940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Was gilt als Unzeit?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500791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A694ED-C09D-97F3-EAE3-35ABD3B9E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2279E4-F7D7-CA38-181F-4F5FC44C9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9535"/>
            <a:ext cx="10515600" cy="3607428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21:00-6:00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Sonn- und Feiertage</a:t>
            </a:r>
          </a:p>
          <a:p>
            <a:pPr algn="ctr"/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220793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FCF29D-459C-2A6C-974D-9DF4E45B3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9712"/>
            <a:ext cx="10515600" cy="990976"/>
          </a:xfrm>
        </p:spPr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4EA26F-892B-6718-2874-B2E083D6E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23953"/>
            <a:ext cx="10515600" cy="3253010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Wo wird der Antrag gem. § 758a ZPO gestellt?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530129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86C7F0-0769-DA77-9538-B78548F32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028536-2DE5-B5BF-ABBF-436959FEE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9767"/>
            <a:ext cx="10515600" cy="2987196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Wie lange ist der „</a:t>
            </a:r>
            <a:r>
              <a:rPr lang="de-DE" b="1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Durchsucher</a:t>
            </a: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“ gültig?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264831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DC7C62-F012-B05A-372F-0A6DBD8A7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7FF353-0EAF-0BAF-3E8C-463023881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1163"/>
            <a:ext cx="10515600" cy="3075800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6 Monate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578003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6ED081-FA85-D480-0C55-61E5238D0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7707"/>
            <a:ext cx="10515600" cy="972981"/>
          </a:xfrm>
        </p:spPr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5C4DD1-5959-D139-E229-E1D3DA33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3023"/>
            <a:ext cx="10515600" cy="3193940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durch Pfändung gem. § 803 ZPO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100912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CCE8A9-420E-F94B-BEDB-26810FFC8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82D25A-F567-1FA5-58DF-9BA3A471A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5349"/>
            <a:ext cx="10515600" cy="3341614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Wodurch wird der GV ermächtigt Pfändungen vorzunehmen?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600942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EFDDAF-645A-F4B4-8D5D-44A0C08BF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87E624-E192-CF0A-D3F6-34D674F8B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1163"/>
            <a:ext cx="10515600" cy="3075800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Auftrag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Vollstreckbare Ausfertigung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1320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3A200D-0869-5281-837A-591AFC6E6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0715"/>
            <a:ext cx="10515600" cy="999973"/>
          </a:xfrm>
        </p:spPr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9A5CDD-806D-C22E-C5EA-058866D45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4419"/>
            <a:ext cx="10515600" cy="3282544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Wie wird die Pfändung bewirkt?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067795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DD38F7-D81D-5077-120E-90B3C6F4C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2928FA-4ED1-61E9-9C4F-90EEF4811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1395"/>
            <a:ext cx="10515600" cy="3725568"/>
          </a:xfrm>
        </p:spPr>
        <p:txBody>
          <a:bodyPr/>
          <a:lstStyle/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Sperrige Gegenstände mit Pfandsiegel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Mitnahme von Schmuck und kleineren Gegenständen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Ablieferungspflicht von Bargeld gem. § 815 ZPO</a:t>
            </a:r>
          </a:p>
          <a:p>
            <a:pPr algn="ctr"/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Protokollierung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1293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77508-50E8-B64F-7791-1B8D08130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6C0B92-A77B-F2DD-F193-D44DFDA45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4419"/>
            <a:ext cx="10515600" cy="3282544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Was bewirkt die Pfändung?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407302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0727E9-30B8-6918-5B45-38264A59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0395"/>
            <a:ext cx="10515600" cy="1017967"/>
          </a:xfrm>
        </p:spPr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6EDBD1-B711-2535-6491-B205E6D5D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3023"/>
            <a:ext cx="10515600" cy="3341614"/>
          </a:xfrm>
        </p:spPr>
        <p:txBody>
          <a:bodyPr/>
          <a:lstStyle/>
          <a:p>
            <a:pPr marL="0" indent="0" algn="ctr">
              <a:buNone/>
            </a:pP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Der Gläubiger erhält das </a:t>
            </a:r>
            <a:r>
              <a:rPr lang="de-DE" b="1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Pfändungspfandrecht</a:t>
            </a:r>
            <a:r>
              <a:rPr lang="de-DE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§ 804 ZPO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355882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te">
  <a:themeElements>
    <a:clrScheme name="Gelb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275</Words>
  <Application>Microsoft Office PowerPoint</Application>
  <PresentationFormat>Breitbild</PresentationFormat>
  <Paragraphs>39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1" baseType="lpstr">
      <vt:lpstr>Arial</vt:lpstr>
      <vt:lpstr>Trebuchet MS</vt:lpstr>
      <vt:lpstr>-webkit-standard</vt:lpstr>
      <vt:lpstr>Wingdings 3</vt:lpstr>
      <vt:lpstr>Facette</vt:lpstr>
      <vt:lpstr>Wiederholungsfragen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Wiederholungsfragen</dc:title>
  <dc:creator>Josephin Körner</dc:creator>
  <cp:lastModifiedBy>Körner, Josephin</cp:lastModifiedBy>
  <cp:revision>3</cp:revision>
  <dcterms:created xsi:type="dcterms:W3CDTF">2025-05-29T17:17:05Z</dcterms:created>
  <dcterms:modified xsi:type="dcterms:W3CDTF">2025-05-30T04:15:17Z</dcterms:modified>
</cp:coreProperties>
</file>