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7BA1"/>
    <a:srgbClr val="EB9E6F"/>
    <a:srgbClr val="CE32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49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5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253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014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85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384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15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39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745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2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68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092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7" name="Ovale Legende 6"/>
          <p:cNvSpPr/>
          <p:nvPr/>
        </p:nvSpPr>
        <p:spPr>
          <a:xfrm>
            <a:off x="6928130" y="1798786"/>
            <a:ext cx="3729037" cy="2055686"/>
          </a:xfrm>
          <a:prstGeom prst="wedgeEllipseCallout">
            <a:avLst>
              <a:gd name="adj1" fmla="val -83055"/>
              <a:gd name="adj2" fmla="val 56832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…mal sehen was Sie noch wissen…</a:t>
            </a:r>
            <a:endParaRPr lang="de-DE" sz="32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94" y="1300480"/>
            <a:ext cx="3847593" cy="5027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81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solidFill>
                    <a:schemeClr val="bg1"/>
                  </a:solidFill>
                </a:rPr>
                <a:t>Nennen Sie drei Organe der Rechtspflege.</a:t>
              </a:r>
              <a:endParaRPr lang="de-DE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/>
                <a:t>1.</a:t>
              </a:r>
              <a:endParaRPr lang="de-DE" sz="3600" b="1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2519826" y="2046762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Rechts-pfleger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162755" y="143601"/>
            <a:ext cx="681480" cy="70172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Q03</a:t>
            </a:r>
            <a:endParaRPr lang="de-DE" sz="2000" b="1" dirty="0"/>
          </a:p>
        </p:txBody>
      </p:sp>
      <p:sp>
        <p:nvSpPr>
          <p:cNvPr id="13" name="Gefaltete Ecke 12"/>
          <p:cNvSpPr/>
          <p:nvPr/>
        </p:nvSpPr>
        <p:spPr>
          <a:xfrm rot="21260758">
            <a:off x="4886071" y="4364305"/>
            <a:ext cx="2105996" cy="1950603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Schöffe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9865983" y="3292722"/>
            <a:ext cx="2105996" cy="1950603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Notare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260758">
            <a:off x="7578056" y="2154424"/>
            <a:ext cx="2105996" cy="1950603"/>
          </a:xfrm>
          <a:prstGeom prst="foldedCorner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UdG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4886071" y="2218423"/>
            <a:ext cx="2105996" cy="1950603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Staatsan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walt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7487091" y="4463710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Gerichts-vollzieher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>
            <a:off x="275740" y="1913916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Richter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260758">
            <a:off x="171593" y="4232826"/>
            <a:ext cx="2105996" cy="1950603"/>
          </a:xfrm>
          <a:prstGeom prst="foldedCorner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Rechtsan-wälte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2437597" y="4331824"/>
            <a:ext cx="2105996" cy="1950603"/>
          </a:xfrm>
          <a:prstGeom prst="foldedCorner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Justiz-hauptwacht-meister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18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396188"/>
            <a:chOff x="871538" y="1405759"/>
            <a:chExt cx="8853668" cy="1396188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4"/>
              <a:ext cx="8003562" cy="1197413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Geben Sie die Sonderzuständigkeiten dreier Amtsgerichte in Berlin an.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2.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21293279">
            <a:off x="1208419" y="2453699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Wedding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21293279">
            <a:off x="1874320" y="3941950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zentrales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Mahngericht</a:t>
            </a:r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>
            <a:off x="4811646" y="2250592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Charlotten-burg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293279">
            <a:off x="4811647" y="3941950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Register-sachen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293279">
            <a:off x="8265770" y="2273003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Kreuzberg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493170">
            <a:off x="8017264" y="4142835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Familien-sachen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5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Wo kann man diese Sonderzuständigkeiten ablesen?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3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1260758">
            <a:off x="1935914" y="3121181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Zuweisungs-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4008294" y="3022183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verordnung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6042877" y="3022182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des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384021">
            <a:off x="7693408" y="3029432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Landes 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Berlin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82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Wie viele Geschäftsstellen hat ein Amtsgericht?</a:t>
              </a:r>
            </a:p>
            <a:p>
              <a:r>
                <a:rPr lang="de-DE" sz="2400" b="1" dirty="0" smtClean="0"/>
                <a:t>Nennen Sie den entsprechenden Paragraphen.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4.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69321">
            <a:off x="2541272" y="2378149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eine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5723425" y="2378149"/>
            <a:ext cx="2105996" cy="1950603"/>
          </a:xfrm>
          <a:prstGeom prst="foldedCorner">
            <a:avLst/>
          </a:prstGeom>
          <a:solidFill>
            <a:srgbClr val="EB9E6F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153 GVG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30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Benennen Sie vier Teilgeschäftsstellen.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5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>
            <a:off x="1226823" y="2102961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Hinterlegungs-stelle</a:t>
            </a: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152564">
            <a:off x="4621686" y="2001736"/>
            <a:ext cx="2105996" cy="1950603"/>
          </a:xfrm>
          <a:prstGeom prst="foldedCorne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Zahlstelle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5674684" y="3988605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Briefannahme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>
            <a:off x="2783674" y="3988605"/>
            <a:ext cx="2105996" cy="1950603"/>
          </a:xfrm>
          <a:prstGeom prst="foldedCorner">
            <a:avLst/>
          </a:prstGeom>
          <a:solidFill>
            <a:srgbClr val="DF7BA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Zeugen- und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Sach-verständigen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Entschädigung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8364623" y="2001735"/>
            <a:ext cx="2105996" cy="1950603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Rechtsantrags-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76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0" grpId="0" animBg="1"/>
      <p:bldP spid="21" grpId="0" animBg="1"/>
      <p:bldP spid="16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Welche Arten der Geschäftsverteilungspläne kennen Sie?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6.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1721644" y="2289490"/>
            <a:ext cx="2359024" cy="224688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Richter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239691">
            <a:off x="4690160" y="2884297"/>
            <a:ext cx="2359024" cy="224688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Rechtspfleger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7658676" y="3597517"/>
            <a:ext cx="2359024" cy="2246889"/>
          </a:xfrm>
          <a:prstGeom prst="foldedCorne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Verwaltung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26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0283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Welche unterschiedlichen </a:t>
              </a:r>
              <a:r>
                <a:rPr lang="de-DE" sz="2400" b="1" dirty="0" err="1" smtClean="0"/>
                <a:t>Präsentate</a:t>
              </a:r>
              <a:r>
                <a:rPr lang="de-DE" sz="2400" b="1" dirty="0" smtClean="0"/>
                <a:t> gibt es?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7.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2138642" y="1972181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Einfaches Präsentat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4829655" y="2369593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Präsentat mit vollem Namenszug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7809956" y="2745316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Präsentat mit genauer Zeitangabe 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670" y="3585070"/>
            <a:ext cx="1481117" cy="3119798"/>
          </a:xfrm>
          <a:prstGeom prst="rect">
            <a:avLst/>
          </a:prstGeom>
        </p:spPr>
      </p:pic>
      <p:sp>
        <p:nvSpPr>
          <p:cNvPr id="7" name="Wolkenförmige Legende 6"/>
          <p:cNvSpPr/>
          <p:nvPr/>
        </p:nvSpPr>
        <p:spPr>
          <a:xfrm>
            <a:off x="2587145" y="4785952"/>
            <a:ext cx="2314575" cy="1282542"/>
          </a:xfrm>
          <a:prstGeom prst="cloudCallout">
            <a:avLst>
              <a:gd name="adj1" fmla="val -82395"/>
              <a:gd name="adj2" fmla="val -63382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.</a:t>
            </a:r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...das ging doch ganz gut…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708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  <p:bldP spid="12" grpId="0" animBg="1"/>
      <p:bldP spid="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Microsoft Office PowerPoint</Application>
  <PresentationFormat>Breitbild</PresentationFormat>
  <Paragraphs>109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Schulz, André</cp:lastModifiedBy>
  <cp:revision>22</cp:revision>
  <dcterms:created xsi:type="dcterms:W3CDTF">2023-07-31T11:36:16Z</dcterms:created>
  <dcterms:modified xsi:type="dcterms:W3CDTF">2024-09-25T09:26:56Z</dcterms:modified>
</cp:coreProperties>
</file>