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ryndan Write" panose="02000503000000000000" pitchFamily="2" charset="0"/>
      <p:regular r:id="rId8"/>
    </p:embeddedFont>
    <p:embeddedFont>
      <p:font typeface="Canva Sans" panose="020B0503030501040103" pitchFamily="34" charset="0"/>
      <p:regular r:id="rId9"/>
    </p:embeddedFont>
    <p:embeddedFont>
      <p:font typeface="Canva Sans Bold" panose="020B08030305010401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515F8-EC61-DC4C-B047-03DEEE2468C0}" v="31" dt="2025-03-15T05:23:54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4569" autoAdjust="0"/>
  </p:normalViewPr>
  <p:slideViewPr>
    <p:cSldViewPr>
      <p:cViewPr varScale="1">
        <p:scale>
          <a:sx n="77" d="100"/>
          <a:sy n="77" d="100"/>
        </p:scale>
        <p:origin x="216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0F2515F8-EC61-DC4C-B047-03DEEE2468C0}"/>
    <pc:docChg chg="modSld">
      <pc:chgData name="Katja Dittrich" userId="7fd2e0e7fd3099c6" providerId="LiveId" clId="{0F2515F8-EC61-DC4C-B047-03DEEE2468C0}" dt="2025-03-15T05:23:59.880" v="34" actId="1076"/>
      <pc:docMkLst>
        <pc:docMk/>
      </pc:docMkLst>
      <pc:sldChg chg="modSp mod modAnim">
        <pc:chgData name="Katja Dittrich" userId="7fd2e0e7fd3099c6" providerId="LiveId" clId="{0F2515F8-EC61-DC4C-B047-03DEEE2468C0}" dt="2025-03-15T05:23:59.880" v="34" actId="1076"/>
        <pc:sldMkLst>
          <pc:docMk/>
          <pc:sldMk cId="0" sldId="257"/>
        </pc:sldMkLst>
        <pc:spChg chg="mod">
          <ac:chgData name="Katja Dittrich" userId="7fd2e0e7fd3099c6" providerId="LiveId" clId="{0F2515F8-EC61-DC4C-B047-03DEEE2468C0}" dt="2025-03-15T05:23:38.821" v="30" actId="1076"/>
          <ac:spMkLst>
            <pc:docMk/>
            <pc:sldMk cId="0" sldId="257"/>
            <ac:spMk id="18" creationId="{00000000-0000-0000-0000-000000000000}"/>
          </ac:spMkLst>
        </pc:spChg>
        <pc:grpChg chg="mod">
          <ac:chgData name="Katja Dittrich" userId="7fd2e0e7fd3099c6" providerId="LiveId" clId="{0F2515F8-EC61-DC4C-B047-03DEEE2468C0}" dt="2025-03-15T05:23:59.880" v="34" actId="1076"/>
          <ac:grpSpMkLst>
            <pc:docMk/>
            <pc:sldMk cId="0" sldId="257"/>
            <ac:grpSpMk id="17" creationId="{00000000-0000-0000-0000-000000000000}"/>
          </ac:grpSpMkLst>
        </pc:grpChg>
      </pc:sldChg>
      <pc:sldChg chg="modAnim">
        <pc:chgData name="Katja Dittrich" userId="7fd2e0e7fd3099c6" providerId="LiveId" clId="{0F2515F8-EC61-DC4C-B047-03DEEE2468C0}" dt="2025-03-15T05:21:37.533" v="20"/>
        <pc:sldMkLst>
          <pc:docMk/>
          <pc:sldMk cId="0" sldId="258"/>
        </pc:sldMkLst>
      </pc:sldChg>
      <pc:sldChg chg="modSp mod modAnim">
        <pc:chgData name="Katja Dittrich" userId="7fd2e0e7fd3099c6" providerId="LiveId" clId="{0F2515F8-EC61-DC4C-B047-03DEEE2468C0}" dt="2025-03-15T05:21:54.900" v="26"/>
        <pc:sldMkLst>
          <pc:docMk/>
          <pc:sldMk cId="0" sldId="260"/>
        </pc:sldMkLst>
        <pc:spChg chg="mod">
          <ac:chgData name="Katja Dittrich" userId="7fd2e0e7fd3099c6" providerId="LiveId" clId="{0F2515F8-EC61-DC4C-B047-03DEEE2468C0}" dt="2025-03-15T05:20:04.135" v="0" actId="14100"/>
          <ac:spMkLst>
            <pc:docMk/>
            <pc:sldMk cId="0" sldId="260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natürliche Personen haben Rechte und Pflichten</a:t>
            </a:r>
          </a:p>
          <a:p>
            <a:endParaRPr lang="en-US"/>
          </a:p>
          <a:p>
            <a:r>
              <a:rPr lang="en-US"/>
              <a:t>z. B. Recht, zur Schule zu gehen oder Pflicht, Steuern zu zahlen</a:t>
            </a:r>
          </a:p>
          <a:p>
            <a:endParaRPr lang="en-US"/>
          </a:p>
          <a:p>
            <a:r>
              <a:rPr lang="en-US"/>
              <a:t>das nennt man auch Rechtsfähigkeit </a:t>
            </a:r>
          </a:p>
          <a:p>
            <a:endParaRPr lang="en-US"/>
          </a:p>
          <a:p>
            <a:r>
              <a:rPr lang="en-US"/>
              <a:t>sie ist unabhängig von </a:t>
            </a:r>
          </a:p>
          <a:p>
            <a:r>
              <a:rPr lang="en-US"/>
              <a:t>Alter, Geschlecht und Herkunft </a:t>
            </a:r>
          </a:p>
          <a:p>
            <a:endParaRPr lang="en-US"/>
          </a:p>
          <a:p>
            <a:r>
              <a:rPr lang="en-US"/>
              <a:t>ein Leben lang das Recht auf Erbe und die Pflicht, sich an Gesetze zu halten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079791" y="837911"/>
            <a:ext cx="12128419" cy="8611177"/>
          </a:xfrm>
          <a:custGeom>
            <a:avLst/>
            <a:gdLst/>
            <a:ahLst/>
            <a:cxnLst/>
            <a:rect l="l" t="t" r="r" b="b"/>
            <a:pathLst>
              <a:path w="12128419" h="8611177">
                <a:moveTo>
                  <a:pt x="0" y="0"/>
                </a:moveTo>
                <a:lnTo>
                  <a:pt x="12128418" y="0"/>
                </a:lnTo>
                <a:lnTo>
                  <a:pt x="12128418" y="8611178"/>
                </a:lnTo>
                <a:lnTo>
                  <a:pt x="0" y="861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729399" y="3837622"/>
            <a:ext cx="6829202" cy="26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Personen als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Träger von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Rechten und Pflichten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8158363" y="610394"/>
            <a:ext cx="2732415" cy="9184587"/>
          </a:xfrm>
          <a:custGeom>
            <a:avLst/>
            <a:gdLst/>
            <a:ahLst/>
            <a:cxnLst/>
            <a:rect l="l" t="t" r="r" b="b"/>
            <a:pathLst>
              <a:path w="2732415" h="9184587">
                <a:moveTo>
                  <a:pt x="0" y="0"/>
                </a:moveTo>
                <a:lnTo>
                  <a:pt x="2732414" y="0"/>
                </a:lnTo>
                <a:lnTo>
                  <a:pt x="2732414" y="9184587"/>
                </a:lnTo>
                <a:lnTo>
                  <a:pt x="0" y="9184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10890777" y="6502949"/>
            <a:ext cx="6634123" cy="3429759"/>
            <a:chOff x="0" y="0"/>
            <a:chExt cx="2543803" cy="1315115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2546343" cy="1314334"/>
            </a:xfrm>
            <a:custGeom>
              <a:avLst/>
              <a:gdLst/>
              <a:ahLst/>
              <a:cxnLst/>
              <a:rect l="l" t="t" r="r" b="b"/>
              <a:pathLst>
                <a:path w="2546343" h="1314334">
                  <a:moveTo>
                    <a:pt x="2544983" y="1163228"/>
                  </a:moveTo>
                  <a:cubicBezTo>
                    <a:pt x="2543622" y="835280"/>
                    <a:pt x="2527298" y="391927"/>
                    <a:pt x="2527298" y="64809"/>
                  </a:cubicBezTo>
                  <a:cubicBezTo>
                    <a:pt x="2527298" y="59827"/>
                    <a:pt x="2528659" y="54846"/>
                    <a:pt x="2528659" y="50694"/>
                  </a:cubicBezTo>
                  <a:cubicBezTo>
                    <a:pt x="2527298" y="49864"/>
                    <a:pt x="2525938" y="49864"/>
                    <a:pt x="2524578" y="49034"/>
                  </a:cubicBezTo>
                  <a:cubicBezTo>
                    <a:pt x="2524578" y="49034"/>
                    <a:pt x="2523218" y="49864"/>
                    <a:pt x="2523218" y="50694"/>
                  </a:cubicBezTo>
                  <a:cubicBezTo>
                    <a:pt x="2520497" y="54846"/>
                    <a:pt x="2515056" y="54846"/>
                    <a:pt x="2509614" y="54846"/>
                  </a:cubicBezTo>
                  <a:cubicBezTo>
                    <a:pt x="2502813" y="54015"/>
                    <a:pt x="2496011" y="49864"/>
                    <a:pt x="2487849" y="51525"/>
                  </a:cubicBezTo>
                  <a:cubicBezTo>
                    <a:pt x="2485129" y="52355"/>
                    <a:pt x="2479687" y="50694"/>
                    <a:pt x="2478327" y="49034"/>
                  </a:cubicBezTo>
                  <a:cubicBezTo>
                    <a:pt x="2474246" y="45713"/>
                    <a:pt x="2468805" y="45713"/>
                    <a:pt x="2463363" y="47373"/>
                  </a:cubicBezTo>
                  <a:cubicBezTo>
                    <a:pt x="2460643" y="48204"/>
                    <a:pt x="2457922" y="47373"/>
                    <a:pt x="2455201" y="47373"/>
                  </a:cubicBezTo>
                  <a:cubicBezTo>
                    <a:pt x="2451121" y="47373"/>
                    <a:pt x="2445679" y="46543"/>
                    <a:pt x="2441598" y="45713"/>
                  </a:cubicBezTo>
                  <a:cubicBezTo>
                    <a:pt x="2440238" y="45713"/>
                    <a:pt x="2437517" y="44883"/>
                    <a:pt x="2436157" y="44883"/>
                  </a:cubicBezTo>
                  <a:cubicBezTo>
                    <a:pt x="2432076" y="44052"/>
                    <a:pt x="2427995" y="41562"/>
                    <a:pt x="2423914" y="44883"/>
                  </a:cubicBezTo>
                  <a:cubicBezTo>
                    <a:pt x="2423914" y="44883"/>
                    <a:pt x="2421193" y="44883"/>
                    <a:pt x="2419833" y="44052"/>
                  </a:cubicBezTo>
                  <a:cubicBezTo>
                    <a:pt x="2418473" y="42392"/>
                    <a:pt x="2417113" y="39901"/>
                    <a:pt x="2415752" y="38241"/>
                  </a:cubicBezTo>
                  <a:cubicBezTo>
                    <a:pt x="2413031" y="35750"/>
                    <a:pt x="2413031" y="31599"/>
                    <a:pt x="2408950" y="29938"/>
                  </a:cubicBezTo>
                  <a:cubicBezTo>
                    <a:pt x="2406230" y="29108"/>
                    <a:pt x="2404870" y="28278"/>
                    <a:pt x="2403509" y="26617"/>
                  </a:cubicBezTo>
                  <a:cubicBezTo>
                    <a:pt x="2403509" y="25787"/>
                    <a:pt x="2400788" y="24957"/>
                    <a:pt x="2400788" y="24126"/>
                  </a:cubicBezTo>
                  <a:lnTo>
                    <a:pt x="2396708" y="21636"/>
                  </a:lnTo>
                  <a:cubicBezTo>
                    <a:pt x="2395347" y="19975"/>
                    <a:pt x="2393987" y="17484"/>
                    <a:pt x="2391266" y="16654"/>
                  </a:cubicBezTo>
                  <a:cubicBezTo>
                    <a:pt x="2385825" y="14163"/>
                    <a:pt x="2384465" y="10842"/>
                    <a:pt x="2387185" y="6691"/>
                  </a:cubicBezTo>
                  <a:cubicBezTo>
                    <a:pt x="2383104" y="5861"/>
                    <a:pt x="2380384" y="4200"/>
                    <a:pt x="2376303" y="4200"/>
                  </a:cubicBezTo>
                  <a:cubicBezTo>
                    <a:pt x="2359979" y="5031"/>
                    <a:pt x="2342295" y="6691"/>
                    <a:pt x="2325971" y="7521"/>
                  </a:cubicBezTo>
                  <a:cubicBezTo>
                    <a:pt x="2323250" y="7521"/>
                    <a:pt x="2319169" y="8352"/>
                    <a:pt x="2317809" y="9182"/>
                  </a:cubicBezTo>
                  <a:cubicBezTo>
                    <a:pt x="2306926" y="13333"/>
                    <a:pt x="2296044" y="10012"/>
                    <a:pt x="2285161" y="9182"/>
                  </a:cubicBezTo>
                  <a:cubicBezTo>
                    <a:pt x="2276999" y="9182"/>
                    <a:pt x="2268837" y="6691"/>
                    <a:pt x="2260675" y="5861"/>
                  </a:cubicBezTo>
                  <a:cubicBezTo>
                    <a:pt x="2251153" y="5031"/>
                    <a:pt x="2242991" y="5861"/>
                    <a:pt x="2233469" y="5031"/>
                  </a:cubicBezTo>
                  <a:cubicBezTo>
                    <a:pt x="2232109" y="5031"/>
                    <a:pt x="2230748" y="4200"/>
                    <a:pt x="2229388" y="3370"/>
                  </a:cubicBezTo>
                  <a:cubicBezTo>
                    <a:pt x="2226667" y="0"/>
                    <a:pt x="2221226" y="1270"/>
                    <a:pt x="2218505" y="2540"/>
                  </a:cubicBezTo>
                  <a:cubicBezTo>
                    <a:pt x="2214424" y="4200"/>
                    <a:pt x="2213064" y="6691"/>
                    <a:pt x="2210343" y="9182"/>
                  </a:cubicBezTo>
                  <a:cubicBezTo>
                    <a:pt x="2203542" y="10012"/>
                    <a:pt x="2194019" y="10842"/>
                    <a:pt x="2187218" y="13333"/>
                  </a:cubicBezTo>
                  <a:cubicBezTo>
                    <a:pt x="2181777" y="14994"/>
                    <a:pt x="2179056" y="15824"/>
                    <a:pt x="2174975" y="14163"/>
                  </a:cubicBezTo>
                  <a:lnTo>
                    <a:pt x="2173615" y="14994"/>
                  </a:lnTo>
                  <a:cubicBezTo>
                    <a:pt x="2176335" y="16654"/>
                    <a:pt x="2177696" y="19145"/>
                    <a:pt x="2180416" y="20805"/>
                  </a:cubicBezTo>
                  <a:cubicBezTo>
                    <a:pt x="2176335" y="21636"/>
                    <a:pt x="2170894" y="23296"/>
                    <a:pt x="2168174" y="22466"/>
                  </a:cubicBezTo>
                  <a:cubicBezTo>
                    <a:pt x="2161372" y="21636"/>
                    <a:pt x="2158651" y="23296"/>
                    <a:pt x="2153210" y="24957"/>
                  </a:cubicBezTo>
                  <a:cubicBezTo>
                    <a:pt x="2147769" y="27447"/>
                    <a:pt x="2140967" y="29108"/>
                    <a:pt x="2135526" y="30768"/>
                  </a:cubicBezTo>
                  <a:cubicBezTo>
                    <a:pt x="2134165" y="30768"/>
                    <a:pt x="2132805" y="30768"/>
                    <a:pt x="2131445" y="29938"/>
                  </a:cubicBezTo>
                  <a:cubicBezTo>
                    <a:pt x="2130084" y="29938"/>
                    <a:pt x="2128724" y="29108"/>
                    <a:pt x="2128724" y="29108"/>
                  </a:cubicBezTo>
                  <a:cubicBezTo>
                    <a:pt x="2121922" y="30768"/>
                    <a:pt x="2115121" y="32429"/>
                    <a:pt x="2108319" y="30768"/>
                  </a:cubicBezTo>
                  <a:cubicBezTo>
                    <a:pt x="2106959" y="30768"/>
                    <a:pt x="2106959" y="31599"/>
                    <a:pt x="2105598" y="31599"/>
                  </a:cubicBezTo>
                  <a:cubicBezTo>
                    <a:pt x="2097437" y="33259"/>
                    <a:pt x="2091995" y="39071"/>
                    <a:pt x="2081113" y="39071"/>
                  </a:cubicBezTo>
                  <a:cubicBezTo>
                    <a:pt x="2072951" y="39071"/>
                    <a:pt x="2064789" y="43222"/>
                    <a:pt x="2056627" y="43222"/>
                  </a:cubicBezTo>
                  <a:cubicBezTo>
                    <a:pt x="2047105" y="44052"/>
                    <a:pt x="2038943" y="45713"/>
                    <a:pt x="2030781" y="48204"/>
                  </a:cubicBezTo>
                  <a:cubicBezTo>
                    <a:pt x="2028060" y="49034"/>
                    <a:pt x="2025340" y="49034"/>
                    <a:pt x="2023979" y="49034"/>
                  </a:cubicBezTo>
                  <a:cubicBezTo>
                    <a:pt x="2017177" y="47373"/>
                    <a:pt x="2013097" y="49864"/>
                    <a:pt x="2010376" y="52355"/>
                  </a:cubicBezTo>
                  <a:cubicBezTo>
                    <a:pt x="2003574" y="58167"/>
                    <a:pt x="1992692" y="59827"/>
                    <a:pt x="1983169" y="61488"/>
                  </a:cubicBezTo>
                  <a:cubicBezTo>
                    <a:pt x="1970927" y="63148"/>
                    <a:pt x="1958684" y="63978"/>
                    <a:pt x="1946441" y="64809"/>
                  </a:cubicBezTo>
                  <a:cubicBezTo>
                    <a:pt x="1945080" y="64809"/>
                    <a:pt x="1943720" y="67299"/>
                    <a:pt x="1941000" y="68130"/>
                  </a:cubicBezTo>
                  <a:cubicBezTo>
                    <a:pt x="1939639" y="68130"/>
                    <a:pt x="1938279" y="67299"/>
                    <a:pt x="1938279" y="67299"/>
                  </a:cubicBezTo>
                  <a:cubicBezTo>
                    <a:pt x="1931477" y="72281"/>
                    <a:pt x="1927396" y="79753"/>
                    <a:pt x="1913793" y="78923"/>
                  </a:cubicBezTo>
                  <a:lnTo>
                    <a:pt x="1912433" y="78923"/>
                  </a:lnTo>
                  <a:cubicBezTo>
                    <a:pt x="1901550" y="83074"/>
                    <a:pt x="1890668" y="81414"/>
                    <a:pt x="1881145" y="79753"/>
                  </a:cubicBezTo>
                  <a:cubicBezTo>
                    <a:pt x="1878425" y="79753"/>
                    <a:pt x="1874344" y="78093"/>
                    <a:pt x="1872984" y="76432"/>
                  </a:cubicBezTo>
                  <a:cubicBezTo>
                    <a:pt x="1868902" y="71451"/>
                    <a:pt x="1858020" y="69790"/>
                    <a:pt x="1849858" y="71451"/>
                  </a:cubicBezTo>
                  <a:cubicBezTo>
                    <a:pt x="1843056" y="73111"/>
                    <a:pt x="1836255" y="73941"/>
                    <a:pt x="1829453" y="75602"/>
                  </a:cubicBezTo>
                  <a:cubicBezTo>
                    <a:pt x="1818571" y="77262"/>
                    <a:pt x="1809048" y="78093"/>
                    <a:pt x="1798166" y="74772"/>
                  </a:cubicBezTo>
                  <a:cubicBezTo>
                    <a:pt x="1787283" y="71451"/>
                    <a:pt x="1779121" y="73941"/>
                    <a:pt x="1773680" y="81414"/>
                  </a:cubicBezTo>
                  <a:cubicBezTo>
                    <a:pt x="1769599" y="86395"/>
                    <a:pt x="1758716" y="87225"/>
                    <a:pt x="1751915" y="83074"/>
                  </a:cubicBezTo>
                  <a:cubicBezTo>
                    <a:pt x="1747834" y="80583"/>
                    <a:pt x="1745113" y="81414"/>
                    <a:pt x="1741032" y="83074"/>
                  </a:cubicBezTo>
                  <a:lnTo>
                    <a:pt x="1732870" y="88056"/>
                  </a:lnTo>
                  <a:cubicBezTo>
                    <a:pt x="1731510" y="88886"/>
                    <a:pt x="1728789" y="88886"/>
                    <a:pt x="1727429" y="88886"/>
                  </a:cubicBezTo>
                  <a:lnTo>
                    <a:pt x="1719267" y="88886"/>
                  </a:lnTo>
                  <a:cubicBezTo>
                    <a:pt x="1713826" y="88886"/>
                    <a:pt x="1708384" y="88056"/>
                    <a:pt x="1702943" y="87225"/>
                  </a:cubicBezTo>
                  <a:cubicBezTo>
                    <a:pt x="1696141" y="86395"/>
                    <a:pt x="1690700" y="83904"/>
                    <a:pt x="1683899" y="83074"/>
                  </a:cubicBezTo>
                  <a:cubicBezTo>
                    <a:pt x="1673016" y="82244"/>
                    <a:pt x="1670295" y="76432"/>
                    <a:pt x="1666214" y="72281"/>
                  </a:cubicBezTo>
                  <a:cubicBezTo>
                    <a:pt x="1663494" y="69790"/>
                    <a:pt x="1658053" y="66469"/>
                    <a:pt x="1652611" y="67299"/>
                  </a:cubicBezTo>
                  <a:cubicBezTo>
                    <a:pt x="1647170" y="68960"/>
                    <a:pt x="1641729" y="67299"/>
                    <a:pt x="1637648" y="66469"/>
                  </a:cubicBezTo>
                  <a:cubicBezTo>
                    <a:pt x="1636287" y="66469"/>
                    <a:pt x="1633567" y="65639"/>
                    <a:pt x="1632206" y="65639"/>
                  </a:cubicBezTo>
                  <a:cubicBezTo>
                    <a:pt x="1622684" y="63978"/>
                    <a:pt x="1615882" y="67299"/>
                    <a:pt x="1609081" y="71451"/>
                  </a:cubicBezTo>
                  <a:lnTo>
                    <a:pt x="1603640" y="74772"/>
                  </a:lnTo>
                  <a:cubicBezTo>
                    <a:pt x="1602279" y="75602"/>
                    <a:pt x="1602279" y="77262"/>
                    <a:pt x="1600919" y="78093"/>
                  </a:cubicBezTo>
                  <a:cubicBezTo>
                    <a:pt x="1592757" y="82244"/>
                    <a:pt x="1584595" y="80583"/>
                    <a:pt x="1575073" y="78093"/>
                  </a:cubicBezTo>
                  <a:cubicBezTo>
                    <a:pt x="1566911" y="75602"/>
                    <a:pt x="1557389" y="78093"/>
                    <a:pt x="1554668" y="83074"/>
                  </a:cubicBezTo>
                  <a:cubicBezTo>
                    <a:pt x="1553308" y="86395"/>
                    <a:pt x="1551947" y="88886"/>
                    <a:pt x="1545146" y="90546"/>
                  </a:cubicBezTo>
                  <a:cubicBezTo>
                    <a:pt x="1538344" y="93037"/>
                    <a:pt x="1530182" y="94698"/>
                    <a:pt x="1528822" y="100509"/>
                  </a:cubicBezTo>
                  <a:cubicBezTo>
                    <a:pt x="1528822" y="101340"/>
                    <a:pt x="1527461" y="102170"/>
                    <a:pt x="1526101" y="102170"/>
                  </a:cubicBezTo>
                  <a:cubicBezTo>
                    <a:pt x="1522020" y="103000"/>
                    <a:pt x="1519300" y="103830"/>
                    <a:pt x="1515219" y="104661"/>
                  </a:cubicBezTo>
                  <a:lnTo>
                    <a:pt x="1502976" y="104661"/>
                  </a:lnTo>
                  <a:cubicBezTo>
                    <a:pt x="1494814" y="103830"/>
                    <a:pt x="1486652" y="102170"/>
                    <a:pt x="1478490" y="101340"/>
                  </a:cubicBezTo>
                  <a:cubicBezTo>
                    <a:pt x="1468968" y="100509"/>
                    <a:pt x="1460806" y="103830"/>
                    <a:pt x="1451283" y="104661"/>
                  </a:cubicBezTo>
                  <a:lnTo>
                    <a:pt x="1449923" y="105491"/>
                  </a:lnTo>
                  <a:cubicBezTo>
                    <a:pt x="1447202" y="107982"/>
                    <a:pt x="1443121" y="107151"/>
                    <a:pt x="1440401" y="105491"/>
                  </a:cubicBezTo>
                  <a:cubicBezTo>
                    <a:pt x="1434960" y="102170"/>
                    <a:pt x="1425437" y="101340"/>
                    <a:pt x="1418636" y="103000"/>
                  </a:cubicBezTo>
                  <a:cubicBezTo>
                    <a:pt x="1410474" y="105491"/>
                    <a:pt x="1402312" y="107151"/>
                    <a:pt x="1394150" y="108812"/>
                  </a:cubicBezTo>
                  <a:cubicBezTo>
                    <a:pt x="1391429" y="108812"/>
                    <a:pt x="1388709" y="107982"/>
                    <a:pt x="1387348" y="107982"/>
                  </a:cubicBezTo>
                  <a:cubicBezTo>
                    <a:pt x="1384628" y="107982"/>
                    <a:pt x="1380547" y="107151"/>
                    <a:pt x="1379186" y="107982"/>
                  </a:cubicBezTo>
                  <a:cubicBezTo>
                    <a:pt x="1368304" y="112963"/>
                    <a:pt x="1357421" y="111303"/>
                    <a:pt x="1347899" y="107982"/>
                  </a:cubicBezTo>
                  <a:cubicBezTo>
                    <a:pt x="1342458" y="106321"/>
                    <a:pt x="1334296" y="104661"/>
                    <a:pt x="1331575" y="99679"/>
                  </a:cubicBezTo>
                  <a:cubicBezTo>
                    <a:pt x="1330215" y="96358"/>
                    <a:pt x="1324773" y="93037"/>
                    <a:pt x="1320692" y="90546"/>
                  </a:cubicBezTo>
                  <a:cubicBezTo>
                    <a:pt x="1313891" y="86395"/>
                    <a:pt x="1307089" y="80583"/>
                    <a:pt x="1294846" y="80583"/>
                  </a:cubicBezTo>
                  <a:cubicBezTo>
                    <a:pt x="1292126" y="80583"/>
                    <a:pt x="1289405" y="77262"/>
                    <a:pt x="1288045" y="78093"/>
                  </a:cubicBezTo>
                  <a:cubicBezTo>
                    <a:pt x="1282603" y="78923"/>
                    <a:pt x="1282603" y="77262"/>
                    <a:pt x="1279883" y="75602"/>
                  </a:cubicBezTo>
                  <a:cubicBezTo>
                    <a:pt x="1277162" y="73941"/>
                    <a:pt x="1273081" y="72281"/>
                    <a:pt x="1270361" y="69790"/>
                  </a:cubicBezTo>
                  <a:cubicBezTo>
                    <a:pt x="1266280" y="66469"/>
                    <a:pt x="1262199" y="62318"/>
                    <a:pt x="1258118" y="58997"/>
                  </a:cubicBezTo>
                  <a:cubicBezTo>
                    <a:pt x="1254037" y="55676"/>
                    <a:pt x="1251316" y="51525"/>
                    <a:pt x="1247235" y="48204"/>
                  </a:cubicBezTo>
                  <a:cubicBezTo>
                    <a:pt x="1245875" y="47373"/>
                    <a:pt x="1241794" y="46543"/>
                    <a:pt x="1240433" y="47373"/>
                  </a:cubicBezTo>
                  <a:lnTo>
                    <a:pt x="1224110" y="52355"/>
                  </a:lnTo>
                  <a:cubicBezTo>
                    <a:pt x="1221389" y="53185"/>
                    <a:pt x="1220029" y="54846"/>
                    <a:pt x="1218668" y="56506"/>
                  </a:cubicBezTo>
                  <a:lnTo>
                    <a:pt x="1217308" y="55676"/>
                  </a:lnTo>
                  <a:cubicBezTo>
                    <a:pt x="1218668" y="53185"/>
                    <a:pt x="1220029" y="50694"/>
                    <a:pt x="1221389" y="49864"/>
                  </a:cubicBezTo>
                  <a:lnTo>
                    <a:pt x="1205065" y="47373"/>
                  </a:lnTo>
                  <a:cubicBezTo>
                    <a:pt x="1200984" y="46543"/>
                    <a:pt x="1194182" y="46543"/>
                    <a:pt x="1191462" y="46543"/>
                  </a:cubicBezTo>
                  <a:lnTo>
                    <a:pt x="1169697" y="46543"/>
                  </a:lnTo>
                  <a:cubicBezTo>
                    <a:pt x="1161535" y="46543"/>
                    <a:pt x="1154733" y="45713"/>
                    <a:pt x="1146571" y="46543"/>
                  </a:cubicBezTo>
                  <a:cubicBezTo>
                    <a:pt x="1141130" y="47373"/>
                    <a:pt x="1137049" y="45713"/>
                    <a:pt x="1132968" y="44052"/>
                  </a:cubicBezTo>
                  <a:cubicBezTo>
                    <a:pt x="1122085" y="39071"/>
                    <a:pt x="1111203" y="33259"/>
                    <a:pt x="1096239" y="35750"/>
                  </a:cubicBezTo>
                  <a:cubicBezTo>
                    <a:pt x="1094879" y="35750"/>
                    <a:pt x="1092158" y="34920"/>
                    <a:pt x="1090798" y="34089"/>
                  </a:cubicBezTo>
                  <a:cubicBezTo>
                    <a:pt x="1086717" y="33259"/>
                    <a:pt x="1083996" y="31599"/>
                    <a:pt x="1078555" y="29938"/>
                  </a:cubicBezTo>
                  <a:cubicBezTo>
                    <a:pt x="1078555" y="32429"/>
                    <a:pt x="1078555" y="33259"/>
                    <a:pt x="1079915" y="34920"/>
                  </a:cubicBezTo>
                  <a:cubicBezTo>
                    <a:pt x="1077195" y="36580"/>
                    <a:pt x="1075834" y="35750"/>
                    <a:pt x="1074474" y="34920"/>
                  </a:cubicBezTo>
                  <a:cubicBezTo>
                    <a:pt x="1073114" y="35750"/>
                    <a:pt x="1071753" y="37410"/>
                    <a:pt x="1070393" y="37410"/>
                  </a:cubicBezTo>
                  <a:cubicBezTo>
                    <a:pt x="1063592" y="39071"/>
                    <a:pt x="1056790" y="39901"/>
                    <a:pt x="1049988" y="41562"/>
                  </a:cubicBezTo>
                  <a:cubicBezTo>
                    <a:pt x="1047268" y="42392"/>
                    <a:pt x="1044547" y="43222"/>
                    <a:pt x="1043187" y="44052"/>
                  </a:cubicBezTo>
                  <a:cubicBezTo>
                    <a:pt x="1037745" y="46543"/>
                    <a:pt x="1033664" y="50694"/>
                    <a:pt x="1024142" y="49864"/>
                  </a:cubicBezTo>
                  <a:cubicBezTo>
                    <a:pt x="1022782" y="49864"/>
                    <a:pt x="1020061" y="51525"/>
                    <a:pt x="1017340" y="51525"/>
                  </a:cubicBezTo>
                  <a:cubicBezTo>
                    <a:pt x="1014620" y="52355"/>
                    <a:pt x="1010539" y="52355"/>
                    <a:pt x="1007818" y="53185"/>
                  </a:cubicBezTo>
                  <a:lnTo>
                    <a:pt x="1005098" y="53185"/>
                  </a:lnTo>
                  <a:cubicBezTo>
                    <a:pt x="996936" y="54846"/>
                    <a:pt x="990134" y="56506"/>
                    <a:pt x="981972" y="57336"/>
                  </a:cubicBezTo>
                  <a:lnTo>
                    <a:pt x="976531" y="57336"/>
                  </a:lnTo>
                  <a:cubicBezTo>
                    <a:pt x="969729" y="57336"/>
                    <a:pt x="964288" y="56506"/>
                    <a:pt x="957486" y="56506"/>
                  </a:cubicBezTo>
                  <a:cubicBezTo>
                    <a:pt x="950685" y="56506"/>
                    <a:pt x="943883" y="58167"/>
                    <a:pt x="937082" y="58167"/>
                  </a:cubicBezTo>
                  <a:cubicBezTo>
                    <a:pt x="928920" y="58167"/>
                    <a:pt x="919397" y="58167"/>
                    <a:pt x="912596" y="54846"/>
                  </a:cubicBezTo>
                  <a:cubicBezTo>
                    <a:pt x="911235" y="54015"/>
                    <a:pt x="907154" y="54015"/>
                    <a:pt x="904434" y="54846"/>
                  </a:cubicBezTo>
                  <a:cubicBezTo>
                    <a:pt x="894911" y="55676"/>
                    <a:pt x="885389" y="56506"/>
                    <a:pt x="877227" y="58167"/>
                  </a:cubicBezTo>
                  <a:cubicBezTo>
                    <a:pt x="869065" y="59827"/>
                    <a:pt x="864984" y="58167"/>
                    <a:pt x="862264" y="54015"/>
                  </a:cubicBezTo>
                  <a:cubicBezTo>
                    <a:pt x="860903" y="52355"/>
                    <a:pt x="858183" y="50694"/>
                    <a:pt x="855462" y="49034"/>
                  </a:cubicBezTo>
                  <a:cubicBezTo>
                    <a:pt x="851381" y="47373"/>
                    <a:pt x="847300" y="44883"/>
                    <a:pt x="843219" y="44883"/>
                  </a:cubicBezTo>
                  <a:cubicBezTo>
                    <a:pt x="833697" y="44883"/>
                    <a:pt x="828256" y="41562"/>
                    <a:pt x="821454" y="39071"/>
                  </a:cubicBezTo>
                  <a:cubicBezTo>
                    <a:pt x="810571" y="34920"/>
                    <a:pt x="801049" y="29938"/>
                    <a:pt x="787446" y="30768"/>
                  </a:cubicBezTo>
                  <a:lnTo>
                    <a:pt x="787446" y="26617"/>
                  </a:lnTo>
                  <a:cubicBezTo>
                    <a:pt x="790167" y="26617"/>
                    <a:pt x="792887" y="26617"/>
                    <a:pt x="795608" y="25787"/>
                  </a:cubicBezTo>
                  <a:cubicBezTo>
                    <a:pt x="791527" y="24126"/>
                    <a:pt x="791527" y="21636"/>
                    <a:pt x="788806" y="19975"/>
                  </a:cubicBezTo>
                  <a:cubicBezTo>
                    <a:pt x="783365" y="17484"/>
                    <a:pt x="777924" y="16654"/>
                    <a:pt x="772482" y="14994"/>
                  </a:cubicBezTo>
                  <a:cubicBezTo>
                    <a:pt x="768402" y="14163"/>
                    <a:pt x="762960" y="14163"/>
                    <a:pt x="765681" y="18315"/>
                  </a:cubicBezTo>
                  <a:cubicBezTo>
                    <a:pt x="758879" y="19145"/>
                    <a:pt x="753438" y="19145"/>
                    <a:pt x="750717" y="20805"/>
                  </a:cubicBezTo>
                  <a:cubicBezTo>
                    <a:pt x="745276" y="23296"/>
                    <a:pt x="739835" y="21636"/>
                    <a:pt x="735754" y="19975"/>
                  </a:cubicBezTo>
                  <a:cubicBezTo>
                    <a:pt x="733033" y="19145"/>
                    <a:pt x="730312" y="18315"/>
                    <a:pt x="727592" y="19145"/>
                  </a:cubicBezTo>
                  <a:cubicBezTo>
                    <a:pt x="711268" y="24126"/>
                    <a:pt x="694944" y="21636"/>
                    <a:pt x="678620" y="21636"/>
                  </a:cubicBezTo>
                  <a:cubicBezTo>
                    <a:pt x="675900" y="21636"/>
                    <a:pt x="673179" y="20805"/>
                    <a:pt x="669098" y="20805"/>
                  </a:cubicBezTo>
                  <a:cubicBezTo>
                    <a:pt x="663657" y="19975"/>
                    <a:pt x="659576" y="18315"/>
                    <a:pt x="654134" y="17484"/>
                  </a:cubicBezTo>
                  <a:cubicBezTo>
                    <a:pt x="648693" y="16654"/>
                    <a:pt x="641891" y="15824"/>
                    <a:pt x="636450" y="14994"/>
                  </a:cubicBezTo>
                  <a:lnTo>
                    <a:pt x="632369" y="14994"/>
                  </a:lnTo>
                  <a:cubicBezTo>
                    <a:pt x="622847" y="14994"/>
                    <a:pt x="613325" y="15824"/>
                    <a:pt x="605163" y="15824"/>
                  </a:cubicBezTo>
                  <a:cubicBezTo>
                    <a:pt x="598361" y="15824"/>
                    <a:pt x="591560" y="14163"/>
                    <a:pt x="583398" y="13333"/>
                  </a:cubicBezTo>
                  <a:cubicBezTo>
                    <a:pt x="582037" y="6691"/>
                    <a:pt x="571155" y="8352"/>
                    <a:pt x="564353" y="5031"/>
                  </a:cubicBezTo>
                  <a:cubicBezTo>
                    <a:pt x="562993" y="4200"/>
                    <a:pt x="560272" y="5031"/>
                    <a:pt x="558912" y="5031"/>
                  </a:cubicBezTo>
                  <a:cubicBezTo>
                    <a:pt x="550750" y="4200"/>
                    <a:pt x="545309" y="6691"/>
                    <a:pt x="542588" y="10842"/>
                  </a:cubicBezTo>
                  <a:cubicBezTo>
                    <a:pt x="538507" y="14994"/>
                    <a:pt x="527624" y="16654"/>
                    <a:pt x="531705" y="23296"/>
                  </a:cubicBezTo>
                  <a:cubicBezTo>
                    <a:pt x="533066" y="24126"/>
                    <a:pt x="535786" y="24957"/>
                    <a:pt x="537147" y="26617"/>
                  </a:cubicBezTo>
                  <a:cubicBezTo>
                    <a:pt x="537147" y="29108"/>
                    <a:pt x="535786" y="30768"/>
                    <a:pt x="531705" y="29938"/>
                  </a:cubicBezTo>
                  <a:cubicBezTo>
                    <a:pt x="530345" y="29938"/>
                    <a:pt x="528985" y="31599"/>
                    <a:pt x="527624" y="32429"/>
                  </a:cubicBezTo>
                  <a:cubicBezTo>
                    <a:pt x="526264" y="33259"/>
                    <a:pt x="526264" y="34920"/>
                    <a:pt x="524904" y="34920"/>
                  </a:cubicBezTo>
                  <a:cubicBezTo>
                    <a:pt x="516742" y="36580"/>
                    <a:pt x="511301" y="40731"/>
                    <a:pt x="501778" y="39901"/>
                  </a:cubicBezTo>
                  <a:lnTo>
                    <a:pt x="499058" y="39901"/>
                  </a:lnTo>
                  <a:cubicBezTo>
                    <a:pt x="490896" y="44052"/>
                    <a:pt x="482734" y="43222"/>
                    <a:pt x="473212" y="42392"/>
                  </a:cubicBezTo>
                  <a:cubicBezTo>
                    <a:pt x="469131" y="41562"/>
                    <a:pt x="463689" y="42392"/>
                    <a:pt x="458248" y="42392"/>
                  </a:cubicBezTo>
                  <a:cubicBezTo>
                    <a:pt x="454167" y="42392"/>
                    <a:pt x="450086" y="42392"/>
                    <a:pt x="446005" y="40731"/>
                  </a:cubicBezTo>
                  <a:cubicBezTo>
                    <a:pt x="440564" y="39071"/>
                    <a:pt x="435122" y="36580"/>
                    <a:pt x="429681" y="34920"/>
                  </a:cubicBezTo>
                  <a:cubicBezTo>
                    <a:pt x="424240" y="33259"/>
                    <a:pt x="417438" y="33259"/>
                    <a:pt x="417438" y="27447"/>
                  </a:cubicBezTo>
                  <a:cubicBezTo>
                    <a:pt x="417438" y="26617"/>
                    <a:pt x="414718" y="25787"/>
                    <a:pt x="414718" y="24957"/>
                  </a:cubicBezTo>
                  <a:cubicBezTo>
                    <a:pt x="405195" y="29938"/>
                    <a:pt x="397033" y="34089"/>
                    <a:pt x="388872" y="38241"/>
                  </a:cubicBezTo>
                  <a:cubicBezTo>
                    <a:pt x="384791" y="40731"/>
                    <a:pt x="379349" y="44052"/>
                    <a:pt x="382070" y="48204"/>
                  </a:cubicBezTo>
                  <a:cubicBezTo>
                    <a:pt x="382070" y="49034"/>
                    <a:pt x="380710" y="49864"/>
                    <a:pt x="380710" y="50694"/>
                  </a:cubicBezTo>
                  <a:cubicBezTo>
                    <a:pt x="379349" y="52355"/>
                    <a:pt x="377989" y="54015"/>
                    <a:pt x="375268" y="54846"/>
                  </a:cubicBezTo>
                  <a:cubicBezTo>
                    <a:pt x="372548" y="57336"/>
                    <a:pt x="369827" y="59827"/>
                    <a:pt x="367106" y="63148"/>
                  </a:cubicBezTo>
                  <a:lnTo>
                    <a:pt x="358944" y="68130"/>
                  </a:lnTo>
                  <a:cubicBezTo>
                    <a:pt x="356224" y="70620"/>
                    <a:pt x="353503" y="73111"/>
                    <a:pt x="349422" y="74772"/>
                  </a:cubicBezTo>
                  <a:cubicBezTo>
                    <a:pt x="339900" y="79753"/>
                    <a:pt x="330378" y="84735"/>
                    <a:pt x="319495" y="89716"/>
                  </a:cubicBezTo>
                  <a:cubicBezTo>
                    <a:pt x="314054" y="93037"/>
                    <a:pt x="307252" y="95528"/>
                    <a:pt x="301811" y="98849"/>
                  </a:cubicBezTo>
                  <a:cubicBezTo>
                    <a:pt x="292289" y="103830"/>
                    <a:pt x="281406" y="107982"/>
                    <a:pt x="275965" y="115454"/>
                  </a:cubicBezTo>
                  <a:cubicBezTo>
                    <a:pt x="275965" y="116284"/>
                    <a:pt x="273244" y="117114"/>
                    <a:pt x="271884" y="117945"/>
                  </a:cubicBezTo>
                  <a:cubicBezTo>
                    <a:pt x="265082" y="121266"/>
                    <a:pt x="254200" y="121266"/>
                    <a:pt x="254200" y="127908"/>
                  </a:cubicBezTo>
                  <a:cubicBezTo>
                    <a:pt x="243317" y="127908"/>
                    <a:pt x="237876" y="132889"/>
                    <a:pt x="232434" y="137040"/>
                  </a:cubicBezTo>
                  <a:cubicBezTo>
                    <a:pt x="228353" y="140361"/>
                    <a:pt x="224272" y="144513"/>
                    <a:pt x="218831" y="147003"/>
                  </a:cubicBezTo>
                  <a:cubicBezTo>
                    <a:pt x="213390" y="148664"/>
                    <a:pt x="206588" y="147834"/>
                    <a:pt x="199787" y="147834"/>
                  </a:cubicBezTo>
                  <a:cubicBezTo>
                    <a:pt x="197066" y="147834"/>
                    <a:pt x="194345" y="147834"/>
                    <a:pt x="194345" y="148664"/>
                  </a:cubicBezTo>
                  <a:cubicBezTo>
                    <a:pt x="188904" y="151985"/>
                    <a:pt x="182102" y="154476"/>
                    <a:pt x="178022" y="158627"/>
                  </a:cubicBezTo>
                  <a:cubicBezTo>
                    <a:pt x="173941" y="162778"/>
                    <a:pt x="169860" y="165269"/>
                    <a:pt x="163058" y="166099"/>
                  </a:cubicBezTo>
                  <a:cubicBezTo>
                    <a:pt x="156256" y="166929"/>
                    <a:pt x="149455" y="171081"/>
                    <a:pt x="139932" y="168590"/>
                  </a:cubicBezTo>
                  <a:cubicBezTo>
                    <a:pt x="131771" y="166929"/>
                    <a:pt x="122248" y="168590"/>
                    <a:pt x="116807" y="165269"/>
                  </a:cubicBezTo>
                  <a:cubicBezTo>
                    <a:pt x="105924" y="166099"/>
                    <a:pt x="97762" y="167760"/>
                    <a:pt x="88240" y="168590"/>
                  </a:cubicBezTo>
                  <a:cubicBezTo>
                    <a:pt x="77358" y="170250"/>
                    <a:pt x="65115" y="169420"/>
                    <a:pt x="55592" y="174402"/>
                  </a:cubicBezTo>
                  <a:cubicBezTo>
                    <a:pt x="47431" y="178553"/>
                    <a:pt x="40629" y="182704"/>
                    <a:pt x="28386" y="181874"/>
                  </a:cubicBezTo>
                  <a:cubicBezTo>
                    <a:pt x="29746" y="186855"/>
                    <a:pt x="31107" y="191007"/>
                    <a:pt x="32467" y="195988"/>
                  </a:cubicBezTo>
                  <a:cubicBezTo>
                    <a:pt x="35188" y="209272"/>
                    <a:pt x="37908" y="222556"/>
                    <a:pt x="39269" y="235840"/>
                  </a:cubicBezTo>
                  <a:cubicBezTo>
                    <a:pt x="43350" y="252445"/>
                    <a:pt x="44710" y="268220"/>
                    <a:pt x="41989" y="283995"/>
                  </a:cubicBezTo>
                  <a:cubicBezTo>
                    <a:pt x="39269" y="306411"/>
                    <a:pt x="27026" y="1073561"/>
                    <a:pt x="14783" y="1094318"/>
                  </a:cubicBezTo>
                  <a:lnTo>
                    <a:pt x="2540" y="1111753"/>
                  </a:lnTo>
                  <a:cubicBezTo>
                    <a:pt x="0" y="1115904"/>
                    <a:pt x="3900" y="1118395"/>
                    <a:pt x="10702" y="1119225"/>
                  </a:cubicBezTo>
                  <a:cubicBezTo>
                    <a:pt x="18864" y="1120056"/>
                    <a:pt x="21584" y="1123376"/>
                    <a:pt x="24305" y="1127528"/>
                  </a:cubicBezTo>
                  <a:cubicBezTo>
                    <a:pt x="27026" y="1134170"/>
                    <a:pt x="22945" y="1140812"/>
                    <a:pt x="28386" y="1147454"/>
                  </a:cubicBezTo>
                  <a:cubicBezTo>
                    <a:pt x="31107" y="1150775"/>
                    <a:pt x="28386" y="1156586"/>
                    <a:pt x="27026" y="1161568"/>
                  </a:cubicBezTo>
                  <a:cubicBezTo>
                    <a:pt x="25665" y="1168210"/>
                    <a:pt x="28386" y="1174852"/>
                    <a:pt x="32467" y="1180664"/>
                  </a:cubicBezTo>
                  <a:cubicBezTo>
                    <a:pt x="41989" y="1190627"/>
                    <a:pt x="43350" y="1202250"/>
                    <a:pt x="43350" y="1213043"/>
                  </a:cubicBezTo>
                  <a:cubicBezTo>
                    <a:pt x="43350" y="1215534"/>
                    <a:pt x="44710" y="1218025"/>
                    <a:pt x="46070" y="1219685"/>
                  </a:cubicBezTo>
                  <a:cubicBezTo>
                    <a:pt x="48791" y="1221346"/>
                    <a:pt x="54232" y="1223006"/>
                    <a:pt x="59673" y="1223837"/>
                  </a:cubicBezTo>
                  <a:lnTo>
                    <a:pt x="92321" y="1233800"/>
                  </a:lnTo>
                  <a:cubicBezTo>
                    <a:pt x="107285" y="1238781"/>
                    <a:pt x="119528" y="1237951"/>
                    <a:pt x="133131" y="1232139"/>
                  </a:cubicBezTo>
                  <a:cubicBezTo>
                    <a:pt x="134491" y="1231309"/>
                    <a:pt x="138572" y="1230479"/>
                    <a:pt x="139932" y="1230479"/>
                  </a:cubicBezTo>
                  <a:cubicBezTo>
                    <a:pt x="149455" y="1231309"/>
                    <a:pt x="158977" y="1231309"/>
                    <a:pt x="167139" y="1236290"/>
                  </a:cubicBezTo>
                  <a:cubicBezTo>
                    <a:pt x="176661" y="1241272"/>
                    <a:pt x="190264" y="1244593"/>
                    <a:pt x="201147" y="1248744"/>
                  </a:cubicBezTo>
                  <a:cubicBezTo>
                    <a:pt x="207949" y="1251235"/>
                    <a:pt x="216111" y="1254556"/>
                    <a:pt x="220192" y="1257877"/>
                  </a:cubicBezTo>
                  <a:cubicBezTo>
                    <a:pt x="222912" y="1259537"/>
                    <a:pt x="225633" y="1261198"/>
                    <a:pt x="228353" y="1262028"/>
                  </a:cubicBezTo>
                  <a:cubicBezTo>
                    <a:pt x="243317" y="1265349"/>
                    <a:pt x="251479" y="1273652"/>
                    <a:pt x="261001" y="1280293"/>
                  </a:cubicBezTo>
                  <a:cubicBezTo>
                    <a:pt x="269163" y="1286105"/>
                    <a:pt x="280046" y="1289426"/>
                    <a:pt x="292289" y="1290257"/>
                  </a:cubicBezTo>
                  <a:cubicBezTo>
                    <a:pt x="305892" y="1291917"/>
                    <a:pt x="319495" y="1292747"/>
                    <a:pt x="333098" y="1294408"/>
                  </a:cubicBezTo>
                  <a:cubicBezTo>
                    <a:pt x="338540" y="1295238"/>
                    <a:pt x="345341" y="1296068"/>
                    <a:pt x="350782" y="1297729"/>
                  </a:cubicBezTo>
                  <a:cubicBezTo>
                    <a:pt x="357584" y="1299389"/>
                    <a:pt x="364386" y="1299389"/>
                    <a:pt x="369827" y="1301880"/>
                  </a:cubicBezTo>
                  <a:cubicBezTo>
                    <a:pt x="377989" y="1306031"/>
                    <a:pt x="386151" y="1308522"/>
                    <a:pt x="397033" y="1306862"/>
                  </a:cubicBezTo>
                  <a:cubicBezTo>
                    <a:pt x="401114" y="1306031"/>
                    <a:pt x="406556" y="1307692"/>
                    <a:pt x="410637" y="1308522"/>
                  </a:cubicBezTo>
                  <a:cubicBezTo>
                    <a:pt x="411997" y="1308522"/>
                    <a:pt x="413357" y="1309352"/>
                    <a:pt x="414718" y="1309352"/>
                  </a:cubicBezTo>
                  <a:cubicBezTo>
                    <a:pt x="429681" y="1310182"/>
                    <a:pt x="443284" y="1308522"/>
                    <a:pt x="456888" y="1306862"/>
                  </a:cubicBezTo>
                  <a:cubicBezTo>
                    <a:pt x="462329" y="1306031"/>
                    <a:pt x="467770" y="1305201"/>
                    <a:pt x="473212" y="1303541"/>
                  </a:cubicBezTo>
                  <a:cubicBezTo>
                    <a:pt x="488175" y="1299389"/>
                    <a:pt x="503139" y="1295238"/>
                    <a:pt x="516742" y="1290257"/>
                  </a:cubicBezTo>
                  <a:cubicBezTo>
                    <a:pt x="526264" y="1286936"/>
                    <a:pt x="535786" y="1283615"/>
                    <a:pt x="546669" y="1286936"/>
                  </a:cubicBezTo>
                  <a:lnTo>
                    <a:pt x="552110" y="1286936"/>
                  </a:lnTo>
                  <a:cubicBezTo>
                    <a:pt x="561632" y="1286936"/>
                    <a:pt x="571155" y="1286105"/>
                    <a:pt x="579317" y="1285275"/>
                  </a:cubicBezTo>
                  <a:cubicBezTo>
                    <a:pt x="580677" y="1285275"/>
                    <a:pt x="583398" y="1285275"/>
                    <a:pt x="583398" y="1284445"/>
                  </a:cubicBezTo>
                  <a:cubicBezTo>
                    <a:pt x="587479" y="1281124"/>
                    <a:pt x="594280" y="1281124"/>
                    <a:pt x="601082" y="1280293"/>
                  </a:cubicBezTo>
                  <a:cubicBezTo>
                    <a:pt x="611964" y="1279463"/>
                    <a:pt x="622847" y="1279463"/>
                    <a:pt x="631009" y="1275312"/>
                  </a:cubicBezTo>
                  <a:cubicBezTo>
                    <a:pt x="639171" y="1271991"/>
                    <a:pt x="647333" y="1271161"/>
                    <a:pt x="656855" y="1270331"/>
                  </a:cubicBezTo>
                  <a:cubicBezTo>
                    <a:pt x="658215" y="1270331"/>
                    <a:pt x="660936" y="1269500"/>
                    <a:pt x="662296" y="1269500"/>
                  </a:cubicBezTo>
                  <a:cubicBezTo>
                    <a:pt x="669098" y="1268670"/>
                    <a:pt x="675900" y="1266179"/>
                    <a:pt x="681341" y="1267010"/>
                  </a:cubicBezTo>
                  <a:cubicBezTo>
                    <a:pt x="693584" y="1268670"/>
                    <a:pt x="699025" y="1266179"/>
                    <a:pt x="707187" y="1259537"/>
                  </a:cubicBezTo>
                  <a:cubicBezTo>
                    <a:pt x="708547" y="1257877"/>
                    <a:pt x="712628" y="1257047"/>
                    <a:pt x="715349" y="1256216"/>
                  </a:cubicBezTo>
                  <a:cubicBezTo>
                    <a:pt x="722151" y="1255386"/>
                    <a:pt x="728952" y="1256216"/>
                    <a:pt x="735754" y="1255386"/>
                  </a:cubicBezTo>
                  <a:cubicBezTo>
                    <a:pt x="739835" y="1255386"/>
                    <a:pt x="743916" y="1252895"/>
                    <a:pt x="746636" y="1252895"/>
                  </a:cubicBezTo>
                  <a:cubicBezTo>
                    <a:pt x="757519" y="1253726"/>
                    <a:pt x="769762" y="1251235"/>
                    <a:pt x="779284" y="1255386"/>
                  </a:cubicBezTo>
                  <a:cubicBezTo>
                    <a:pt x="780644" y="1256216"/>
                    <a:pt x="783365" y="1256216"/>
                    <a:pt x="786086" y="1256216"/>
                  </a:cubicBezTo>
                  <a:cubicBezTo>
                    <a:pt x="803770" y="1257047"/>
                    <a:pt x="818733" y="1260368"/>
                    <a:pt x="830976" y="1267010"/>
                  </a:cubicBezTo>
                  <a:cubicBezTo>
                    <a:pt x="835057" y="1269500"/>
                    <a:pt x="840499" y="1271161"/>
                    <a:pt x="844580" y="1272821"/>
                  </a:cubicBezTo>
                  <a:cubicBezTo>
                    <a:pt x="848661" y="1274482"/>
                    <a:pt x="854102" y="1274482"/>
                    <a:pt x="858183" y="1275312"/>
                  </a:cubicBezTo>
                  <a:cubicBezTo>
                    <a:pt x="862264" y="1276142"/>
                    <a:pt x="864984" y="1276973"/>
                    <a:pt x="869065" y="1276973"/>
                  </a:cubicBezTo>
                  <a:cubicBezTo>
                    <a:pt x="875867" y="1276973"/>
                    <a:pt x="881308" y="1278633"/>
                    <a:pt x="885389" y="1281954"/>
                  </a:cubicBezTo>
                  <a:cubicBezTo>
                    <a:pt x="886749" y="1282784"/>
                    <a:pt x="888110" y="1283615"/>
                    <a:pt x="889470" y="1285275"/>
                  </a:cubicBezTo>
                  <a:cubicBezTo>
                    <a:pt x="888110" y="1287766"/>
                    <a:pt x="896272" y="1294408"/>
                    <a:pt x="901713" y="1294408"/>
                  </a:cubicBezTo>
                  <a:cubicBezTo>
                    <a:pt x="911235" y="1294408"/>
                    <a:pt x="920758" y="1296068"/>
                    <a:pt x="928920" y="1300220"/>
                  </a:cubicBezTo>
                  <a:cubicBezTo>
                    <a:pt x="930280" y="1301050"/>
                    <a:pt x="933001" y="1301050"/>
                    <a:pt x="935721" y="1300220"/>
                  </a:cubicBezTo>
                  <a:cubicBezTo>
                    <a:pt x="939802" y="1299389"/>
                    <a:pt x="942523" y="1299389"/>
                    <a:pt x="945243" y="1301880"/>
                  </a:cubicBezTo>
                  <a:cubicBezTo>
                    <a:pt x="946604" y="1302710"/>
                    <a:pt x="952045" y="1302710"/>
                    <a:pt x="954766" y="1302710"/>
                  </a:cubicBezTo>
                  <a:cubicBezTo>
                    <a:pt x="961567" y="1302710"/>
                    <a:pt x="969729" y="1301880"/>
                    <a:pt x="976531" y="1302710"/>
                  </a:cubicBezTo>
                  <a:cubicBezTo>
                    <a:pt x="988774" y="1303541"/>
                    <a:pt x="999656" y="1304371"/>
                    <a:pt x="1011899" y="1306031"/>
                  </a:cubicBezTo>
                  <a:cubicBezTo>
                    <a:pt x="1014620" y="1306031"/>
                    <a:pt x="1017340" y="1306862"/>
                    <a:pt x="1018701" y="1307692"/>
                  </a:cubicBezTo>
                  <a:cubicBezTo>
                    <a:pt x="1021422" y="1311843"/>
                    <a:pt x="1028223" y="1311843"/>
                    <a:pt x="1032304" y="1312673"/>
                  </a:cubicBezTo>
                  <a:cubicBezTo>
                    <a:pt x="1036385" y="1313503"/>
                    <a:pt x="1041826" y="1314334"/>
                    <a:pt x="1044547" y="1314334"/>
                  </a:cubicBezTo>
                  <a:cubicBezTo>
                    <a:pt x="1045907" y="1313503"/>
                    <a:pt x="1048628" y="1312673"/>
                    <a:pt x="1051349" y="1311013"/>
                  </a:cubicBezTo>
                  <a:cubicBezTo>
                    <a:pt x="1045907" y="1311013"/>
                    <a:pt x="1043187" y="1311843"/>
                    <a:pt x="1040466" y="1311843"/>
                  </a:cubicBezTo>
                  <a:cubicBezTo>
                    <a:pt x="1045907" y="1307692"/>
                    <a:pt x="1051349" y="1306862"/>
                    <a:pt x="1058150" y="1309352"/>
                  </a:cubicBezTo>
                  <a:cubicBezTo>
                    <a:pt x="1066312" y="1313503"/>
                    <a:pt x="1073114" y="1313503"/>
                    <a:pt x="1082636" y="1309352"/>
                  </a:cubicBezTo>
                  <a:lnTo>
                    <a:pt x="1090798" y="1306862"/>
                  </a:lnTo>
                  <a:lnTo>
                    <a:pt x="1090798" y="1302710"/>
                  </a:lnTo>
                  <a:cubicBezTo>
                    <a:pt x="1094879" y="1303541"/>
                    <a:pt x="1098960" y="1305201"/>
                    <a:pt x="1101681" y="1305201"/>
                  </a:cubicBezTo>
                  <a:cubicBezTo>
                    <a:pt x="1109842" y="1302710"/>
                    <a:pt x="1118004" y="1300220"/>
                    <a:pt x="1124806" y="1296898"/>
                  </a:cubicBezTo>
                  <a:cubicBezTo>
                    <a:pt x="1132968" y="1293578"/>
                    <a:pt x="1139770" y="1289426"/>
                    <a:pt x="1146571" y="1286105"/>
                  </a:cubicBezTo>
                  <a:cubicBezTo>
                    <a:pt x="1147932" y="1286105"/>
                    <a:pt x="1147932" y="1285275"/>
                    <a:pt x="1149292" y="1285275"/>
                  </a:cubicBezTo>
                  <a:cubicBezTo>
                    <a:pt x="1158814" y="1283615"/>
                    <a:pt x="1166976" y="1282784"/>
                    <a:pt x="1176498" y="1281124"/>
                  </a:cubicBezTo>
                  <a:cubicBezTo>
                    <a:pt x="1181940" y="1280293"/>
                    <a:pt x="1186020" y="1278633"/>
                    <a:pt x="1191462" y="1277803"/>
                  </a:cubicBezTo>
                  <a:cubicBezTo>
                    <a:pt x="1195543" y="1276973"/>
                    <a:pt x="1198263" y="1276973"/>
                    <a:pt x="1202344" y="1276142"/>
                  </a:cubicBezTo>
                  <a:lnTo>
                    <a:pt x="1215948" y="1276142"/>
                  </a:lnTo>
                  <a:cubicBezTo>
                    <a:pt x="1218668" y="1276142"/>
                    <a:pt x="1222749" y="1276142"/>
                    <a:pt x="1225470" y="1275312"/>
                  </a:cubicBezTo>
                  <a:cubicBezTo>
                    <a:pt x="1226830" y="1273652"/>
                    <a:pt x="1229551" y="1271161"/>
                    <a:pt x="1230911" y="1271161"/>
                  </a:cubicBezTo>
                  <a:cubicBezTo>
                    <a:pt x="1234992" y="1271161"/>
                    <a:pt x="1237713" y="1272821"/>
                    <a:pt x="1241794" y="1273652"/>
                  </a:cubicBezTo>
                  <a:cubicBezTo>
                    <a:pt x="1243154" y="1273652"/>
                    <a:pt x="1243154" y="1274482"/>
                    <a:pt x="1243154" y="1275312"/>
                  </a:cubicBezTo>
                  <a:cubicBezTo>
                    <a:pt x="1248595" y="1278633"/>
                    <a:pt x="1252676" y="1282784"/>
                    <a:pt x="1258118" y="1286105"/>
                  </a:cubicBezTo>
                  <a:cubicBezTo>
                    <a:pt x="1264919" y="1290257"/>
                    <a:pt x="1271721" y="1290257"/>
                    <a:pt x="1275802" y="1287766"/>
                  </a:cubicBezTo>
                  <a:cubicBezTo>
                    <a:pt x="1282603" y="1284445"/>
                    <a:pt x="1288045" y="1281954"/>
                    <a:pt x="1297567" y="1283615"/>
                  </a:cubicBezTo>
                  <a:cubicBezTo>
                    <a:pt x="1298927" y="1283615"/>
                    <a:pt x="1301648" y="1284445"/>
                    <a:pt x="1303008" y="1283615"/>
                  </a:cubicBezTo>
                  <a:cubicBezTo>
                    <a:pt x="1309810" y="1281954"/>
                    <a:pt x="1317972" y="1280293"/>
                    <a:pt x="1324773" y="1277803"/>
                  </a:cubicBezTo>
                  <a:cubicBezTo>
                    <a:pt x="1328854" y="1276973"/>
                    <a:pt x="1334296" y="1276973"/>
                    <a:pt x="1335656" y="1275312"/>
                  </a:cubicBezTo>
                  <a:cubicBezTo>
                    <a:pt x="1339737" y="1270331"/>
                    <a:pt x="1346539" y="1267840"/>
                    <a:pt x="1353340" y="1264519"/>
                  </a:cubicBezTo>
                  <a:cubicBezTo>
                    <a:pt x="1357421" y="1262028"/>
                    <a:pt x="1361502" y="1258707"/>
                    <a:pt x="1365583" y="1257877"/>
                  </a:cubicBezTo>
                  <a:cubicBezTo>
                    <a:pt x="1375105" y="1256216"/>
                    <a:pt x="1381907" y="1251235"/>
                    <a:pt x="1390069" y="1247914"/>
                  </a:cubicBezTo>
                  <a:cubicBezTo>
                    <a:pt x="1396870" y="1245423"/>
                    <a:pt x="1400952" y="1240442"/>
                    <a:pt x="1407753" y="1239611"/>
                  </a:cubicBezTo>
                  <a:cubicBezTo>
                    <a:pt x="1418636" y="1237951"/>
                    <a:pt x="1426798" y="1233800"/>
                    <a:pt x="1436320" y="1229648"/>
                  </a:cubicBezTo>
                  <a:cubicBezTo>
                    <a:pt x="1441761" y="1227158"/>
                    <a:pt x="1448563" y="1225497"/>
                    <a:pt x="1455364" y="1226327"/>
                  </a:cubicBezTo>
                  <a:cubicBezTo>
                    <a:pt x="1459445" y="1227158"/>
                    <a:pt x="1464887" y="1226327"/>
                    <a:pt x="1467607" y="1225497"/>
                  </a:cubicBezTo>
                  <a:cubicBezTo>
                    <a:pt x="1473048" y="1223837"/>
                    <a:pt x="1478490" y="1221346"/>
                    <a:pt x="1483931" y="1219685"/>
                  </a:cubicBezTo>
                  <a:cubicBezTo>
                    <a:pt x="1488012" y="1218025"/>
                    <a:pt x="1492093" y="1216364"/>
                    <a:pt x="1496174" y="1216364"/>
                  </a:cubicBezTo>
                  <a:cubicBezTo>
                    <a:pt x="1509777" y="1215534"/>
                    <a:pt x="1520660" y="1213874"/>
                    <a:pt x="1527461" y="1205571"/>
                  </a:cubicBezTo>
                  <a:cubicBezTo>
                    <a:pt x="1530182" y="1202250"/>
                    <a:pt x="1543785" y="1198099"/>
                    <a:pt x="1549227" y="1199759"/>
                  </a:cubicBezTo>
                  <a:cubicBezTo>
                    <a:pt x="1558749" y="1202250"/>
                    <a:pt x="1565551" y="1200590"/>
                    <a:pt x="1570992" y="1195608"/>
                  </a:cubicBezTo>
                  <a:cubicBezTo>
                    <a:pt x="1575073" y="1193117"/>
                    <a:pt x="1580514" y="1193948"/>
                    <a:pt x="1584595" y="1195608"/>
                  </a:cubicBezTo>
                  <a:cubicBezTo>
                    <a:pt x="1587316" y="1197269"/>
                    <a:pt x="1590036" y="1198099"/>
                    <a:pt x="1592757" y="1198099"/>
                  </a:cubicBezTo>
                  <a:cubicBezTo>
                    <a:pt x="1602279" y="1198929"/>
                    <a:pt x="1613162" y="1198099"/>
                    <a:pt x="1622684" y="1198929"/>
                  </a:cubicBezTo>
                  <a:cubicBezTo>
                    <a:pt x="1630846" y="1199759"/>
                    <a:pt x="1639008" y="1198099"/>
                    <a:pt x="1644449" y="1194778"/>
                  </a:cubicBezTo>
                  <a:cubicBezTo>
                    <a:pt x="1649890" y="1191457"/>
                    <a:pt x="1653972" y="1191457"/>
                    <a:pt x="1662133" y="1193117"/>
                  </a:cubicBezTo>
                  <a:cubicBezTo>
                    <a:pt x="1668935" y="1194778"/>
                    <a:pt x="1674376" y="1198929"/>
                    <a:pt x="1683899" y="1198099"/>
                  </a:cubicBezTo>
                  <a:cubicBezTo>
                    <a:pt x="1692061" y="1197269"/>
                    <a:pt x="1701583" y="1199759"/>
                    <a:pt x="1711105" y="1197269"/>
                  </a:cubicBezTo>
                  <a:lnTo>
                    <a:pt x="1716546" y="1197269"/>
                  </a:lnTo>
                  <a:cubicBezTo>
                    <a:pt x="1724708" y="1198929"/>
                    <a:pt x="1732870" y="1199759"/>
                    <a:pt x="1739672" y="1203911"/>
                  </a:cubicBezTo>
                  <a:cubicBezTo>
                    <a:pt x="1747834" y="1208062"/>
                    <a:pt x="1749194" y="1177343"/>
                    <a:pt x="1757356" y="1180664"/>
                  </a:cubicBezTo>
                  <a:cubicBezTo>
                    <a:pt x="1769599" y="1185645"/>
                    <a:pt x="1766878" y="1180664"/>
                    <a:pt x="1779121" y="1184815"/>
                  </a:cubicBezTo>
                  <a:cubicBezTo>
                    <a:pt x="1788643" y="1187306"/>
                    <a:pt x="1784562" y="1178173"/>
                    <a:pt x="1795445" y="1179833"/>
                  </a:cubicBezTo>
                  <a:cubicBezTo>
                    <a:pt x="1796805" y="1179833"/>
                    <a:pt x="1813129" y="1186475"/>
                    <a:pt x="1813129" y="1185645"/>
                  </a:cubicBezTo>
                  <a:cubicBezTo>
                    <a:pt x="1819931" y="1183154"/>
                    <a:pt x="1826732" y="1158247"/>
                    <a:pt x="1833534" y="1159077"/>
                  </a:cubicBezTo>
                  <a:cubicBezTo>
                    <a:pt x="1847137" y="1161568"/>
                    <a:pt x="1859380" y="1159907"/>
                    <a:pt x="1871623" y="1156586"/>
                  </a:cubicBezTo>
                  <a:cubicBezTo>
                    <a:pt x="1878425" y="1154926"/>
                    <a:pt x="1889307" y="1149114"/>
                    <a:pt x="1894749" y="1151605"/>
                  </a:cubicBezTo>
                  <a:cubicBezTo>
                    <a:pt x="1904271" y="1155756"/>
                    <a:pt x="1913793" y="1157417"/>
                    <a:pt x="1924676" y="1158247"/>
                  </a:cubicBezTo>
                  <a:cubicBezTo>
                    <a:pt x="1926036" y="1158247"/>
                    <a:pt x="1927396" y="1159077"/>
                    <a:pt x="1928757" y="1159907"/>
                  </a:cubicBezTo>
                  <a:cubicBezTo>
                    <a:pt x="1932838" y="1163228"/>
                    <a:pt x="1951882" y="1154096"/>
                    <a:pt x="1955963" y="1157417"/>
                  </a:cubicBezTo>
                  <a:cubicBezTo>
                    <a:pt x="1961405" y="1162398"/>
                    <a:pt x="1966846" y="1167380"/>
                    <a:pt x="1972287" y="1171531"/>
                  </a:cubicBezTo>
                  <a:cubicBezTo>
                    <a:pt x="1975008" y="1173191"/>
                    <a:pt x="1979089" y="1174022"/>
                    <a:pt x="1980449" y="1175682"/>
                  </a:cubicBezTo>
                  <a:cubicBezTo>
                    <a:pt x="1981809" y="1179833"/>
                    <a:pt x="1984530" y="1181494"/>
                    <a:pt x="1991332" y="1181494"/>
                  </a:cubicBezTo>
                  <a:cubicBezTo>
                    <a:pt x="1995413" y="1181494"/>
                    <a:pt x="1999493" y="1182324"/>
                    <a:pt x="2002214" y="1183985"/>
                  </a:cubicBezTo>
                  <a:cubicBezTo>
                    <a:pt x="2009016" y="1186475"/>
                    <a:pt x="2014457" y="1188966"/>
                    <a:pt x="2019898" y="1191457"/>
                  </a:cubicBezTo>
                  <a:cubicBezTo>
                    <a:pt x="2026700" y="1193948"/>
                    <a:pt x="2033501" y="1196438"/>
                    <a:pt x="2036222" y="1200590"/>
                  </a:cubicBezTo>
                  <a:cubicBezTo>
                    <a:pt x="2037582" y="1202250"/>
                    <a:pt x="2038943" y="1203080"/>
                    <a:pt x="2040303" y="1203911"/>
                  </a:cubicBezTo>
                  <a:cubicBezTo>
                    <a:pt x="2045744" y="1207232"/>
                    <a:pt x="2051186" y="1209722"/>
                    <a:pt x="2056627" y="1213043"/>
                  </a:cubicBezTo>
                  <a:cubicBezTo>
                    <a:pt x="2064789" y="1217195"/>
                    <a:pt x="2071590" y="1222176"/>
                    <a:pt x="2079753" y="1226327"/>
                  </a:cubicBezTo>
                  <a:cubicBezTo>
                    <a:pt x="2082473" y="1227158"/>
                    <a:pt x="2085194" y="1228818"/>
                    <a:pt x="2087914" y="1229648"/>
                  </a:cubicBezTo>
                  <a:cubicBezTo>
                    <a:pt x="2093356" y="1231309"/>
                    <a:pt x="2098797" y="1232969"/>
                    <a:pt x="2102878" y="1235460"/>
                  </a:cubicBezTo>
                  <a:cubicBezTo>
                    <a:pt x="2106959" y="1237951"/>
                    <a:pt x="2126003" y="1223006"/>
                    <a:pt x="2128724" y="1226327"/>
                  </a:cubicBezTo>
                  <a:cubicBezTo>
                    <a:pt x="2128724" y="1227158"/>
                    <a:pt x="2130084" y="1227158"/>
                    <a:pt x="2131445" y="1227158"/>
                  </a:cubicBezTo>
                  <a:cubicBezTo>
                    <a:pt x="2139607" y="1231309"/>
                    <a:pt x="2147769" y="1229648"/>
                    <a:pt x="2155930" y="1227988"/>
                  </a:cubicBezTo>
                  <a:cubicBezTo>
                    <a:pt x="2158651" y="1227158"/>
                    <a:pt x="2161372" y="1226327"/>
                    <a:pt x="2162732" y="1227158"/>
                  </a:cubicBezTo>
                  <a:cubicBezTo>
                    <a:pt x="2172254" y="1229648"/>
                    <a:pt x="2179056" y="1235460"/>
                    <a:pt x="2191299" y="1236290"/>
                  </a:cubicBezTo>
                  <a:cubicBezTo>
                    <a:pt x="2191299" y="1236290"/>
                    <a:pt x="2192659" y="1236290"/>
                    <a:pt x="2192659" y="1237121"/>
                  </a:cubicBezTo>
                  <a:cubicBezTo>
                    <a:pt x="2195380" y="1242102"/>
                    <a:pt x="2203542" y="1242102"/>
                    <a:pt x="2210343" y="1242932"/>
                  </a:cubicBezTo>
                  <a:cubicBezTo>
                    <a:pt x="2214424" y="1242932"/>
                    <a:pt x="2218505" y="1243763"/>
                    <a:pt x="2221226" y="1244593"/>
                  </a:cubicBezTo>
                  <a:cubicBezTo>
                    <a:pt x="2229388" y="1247084"/>
                    <a:pt x="2237550" y="1250405"/>
                    <a:pt x="2247072" y="1252065"/>
                  </a:cubicBezTo>
                  <a:cubicBezTo>
                    <a:pt x="2259315" y="1254556"/>
                    <a:pt x="2271558" y="1256216"/>
                    <a:pt x="2281080" y="1260368"/>
                  </a:cubicBezTo>
                  <a:cubicBezTo>
                    <a:pt x="2282440" y="1260368"/>
                    <a:pt x="2283801" y="1260368"/>
                    <a:pt x="2283801" y="1261198"/>
                  </a:cubicBezTo>
                  <a:cubicBezTo>
                    <a:pt x="2287882" y="1262858"/>
                    <a:pt x="2294683" y="1263689"/>
                    <a:pt x="2297404" y="1266179"/>
                  </a:cubicBezTo>
                  <a:cubicBezTo>
                    <a:pt x="2301485" y="1271161"/>
                    <a:pt x="2312367" y="1270331"/>
                    <a:pt x="2317809" y="1274482"/>
                  </a:cubicBezTo>
                  <a:lnTo>
                    <a:pt x="2319169" y="1274482"/>
                  </a:lnTo>
                  <a:cubicBezTo>
                    <a:pt x="2324610" y="1274482"/>
                    <a:pt x="2330052" y="1275312"/>
                    <a:pt x="2336853" y="1275312"/>
                  </a:cubicBezTo>
                  <a:cubicBezTo>
                    <a:pt x="2339574" y="1274482"/>
                    <a:pt x="2343655" y="1272821"/>
                    <a:pt x="2346376" y="1272821"/>
                  </a:cubicBezTo>
                  <a:cubicBezTo>
                    <a:pt x="2358619" y="1275312"/>
                    <a:pt x="2370861" y="1275312"/>
                    <a:pt x="2379023" y="1268670"/>
                  </a:cubicBezTo>
                  <a:cubicBezTo>
                    <a:pt x="2380384" y="1267840"/>
                    <a:pt x="2383104" y="1267840"/>
                    <a:pt x="2385825" y="1267840"/>
                  </a:cubicBezTo>
                  <a:lnTo>
                    <a:pt x="2396708" y="1267840"/>
                  </a:lnTo>
                  <a:cubicBezTo>
                    <a:pt x="2408950" y="1266179"/>
                    <a:pt x="2419833" y="1264519"/>
                    <a:pt x="2432076" y="1263689"/>
                  </a:cubicBezTo>
                  <a:cubicBezTo>
                    <a:pt x="2437517" y="1262858"/>
                    <a:pt x="2444319" y="1264519"/>
                    <a:pt x="2449760" y="1265349"/>
                  </a:cubicBezTo>
                  <a:cubicBezTo>
                    <a:pt x="2455201" y="1266179"/>
                    <a:pt x="2460643" y="1266179"/>
                    <a:pt x="2466084" y="1266179"/>
                  </a:cubicBezTo>
                  <a:cubicBezTo>
                    <a:pt x="2472886" y="1266179"/>
                    <a:pt x="2478327" y="1264519"/>
                    <a:pt x="2485129" y="1264519"/>
                  </a:cubicBezTo>
                  <a:cubicBezTo>
                    <a:pt x="2490570" y="1263689"/>
                    <a:pt x="2497371" y="1263689"/>
                    <a:pt x="2502813" y="1262858"/>
                  </a:cubicBezTo>
                  <a:cubicBezTo>
                    <a:pt x="2515056" y="1261198"/>
                    <a:pt x="2525938" y="1259537"/>
                    <a:pt x="2538181" y="1258707"/>
                  </a:cubicBezTo>
                  <a:cubicBezTo>
                    <a:pt x="2546343" y="1230479"/>
                    <a:pt x="2544983" y="1197269"/>
                    <a:pt x="2544983" y="1163228"/>
                  </a:cubicBezTo>
                  <a:close/>
                </a:path>
              </a:pathLst>
            </a:custGeom>
            <a:blipFill>
              <a:blip r:embed="rId5">
                <a:alphaModFix amt="75000"/>
              </a:blip>
              <a:stretch>
                <a:fillRect l="-5219" r="-52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94976" y="7368167"/>
            <a:ext cx="2711500" cy="2318332"/>
          </a:xfrm>
          <a:custGeom>
            <a:avLst/>
            <a:gdLst/>
            <a:ahLst/>
            <a:cxnLst/>
            <a:rect l="l" t="t" r="r" b="b"/>
            <a:pathLst>
              <a:path w="2711500" h="2318332">
                <a:moveTo>
                  <a:pt x="0" y="0"/>
                </a:moveTo>
                <a:lnTo>
                  <a:pt x="2711499" y="0"/>
                </a:lnTo>
                <a:lnTo>
                  <a:pt x="2711499" y="2318332"/>
                </a:lnTo>
                <a:lnTo>
                  <a:pt x="0" y="23183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5133298" y="6939968"/>
            <a:ext cx="1924216" cy="2318332"/>
          </a:xfrm>
          <a:custGeom>
            <a:avLst/>
            <a:gdLst/>
            <a:ahLst/>
            <a:cxnLst/>
            <a:rect l="l" t="t" r="r" b="b"/>
            <a:pathLst>
              <a:path w="1924216" h="2318332">
                <a:moveTo>
                  <a:pt x="0" y="0"/>
                </a:moveTo>
                <a:lnTo>
                  <a:pt x="1924216" y="0"/>
                </a:lnTo>
                <a:lnTo>
                  <a:pt x="1924216" y="2318332"/>
                </a:lnTo>
                <a:lnTo>
                  <a:pt x="0" y="2318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3848130" y="8006696"/>
            <a:ext cx="1285168" cy="636158"/>
          </a:xfrm>
          <a:custGeom>
            <a:avLst/>
            <a:gdLst/>
            <a:ahLst/>
            <a:cxnLst/>
            <a:rect l="l" t="t" r="r" b="b"/>
            <a:pathLst>
              <a:path w="1285168" h="636158">
                <a:moveTo>
                  <a:pt x="0" y="0"/>
                </a:moveTo>
                <a:lnTo>
                  <a:pt x="1285168" y="0"/>
                </a:lnTo>
                <a:lnTo>
                  <a:pt x="1285168" y="636158"/>
                </a:lnTo>
                <a:lnTo>
                  <a:pt x="0" y="636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865092" y="6382974"/>
            <a:ext cx="1941801" cy="194180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r="-5009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93511" y="6397266"/>
            <a:ext cx="1941801" cy="194180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44602" r="-549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525837" y="6397266"/>
            <a:ext cx="1941801" cy="194180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686474" y="1156394"/>
            <a:ext cx="2330615" cy="2002872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14"/>
              <a:stretch>
                <a:fillRect l="-14372" r="-1437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862296" y="1196185"/>
            <a:ext cx="1978969" cy="1978969"/>
            <a:chOff x="524232" y="316047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524232" y="31604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5"/>
              <a:stretch>
                <a:fillRect l="-28125" r="-2812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65092" y="1051619"/>
            <a:ext cx="7111602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Natürliche Person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98660" y="4417954"/>
            <a:ext cx="186526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1 BGB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3885" y="3215755"/>
            <a:ext cx="652105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Rechte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4999" b="1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Pflichten</a:t>
            </a:r>
            <a:endParaRPr lang="en-US" sz="4999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03885" y="4311592"/>
            <a:ext cx="499221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 err="1">
                <a:solidFill>
                  <a:srgbClr val="2EA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Rechtsfähigkeit</a:t>
            </a:r>
            <a:r>
              <a:rPr lang="en-US" sz="5000" b="1" dirty="0">
                <a:solidFill>
                  <a:srgbClr val="2EA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860006" y="1156394"/>
            <a:ext cx="2330615" cy="2002872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16"/>
              <a:stretch>
                <a:fillRect l="-2898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60006" y="3690418"/>
            <a:ext cx="2330615" cy="2002872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17"/>
              <a:stretch>
                <a:fillRect r="-201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643207" y="3690418"/>
            <a:ext cx="2330615" cy="2002872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18"/>
              <a:stretch>
                <a:fillRect l="-2898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5400000">
            <a:off x="7796906" y="8514764"/>
            <a:ext cx="1348931" cy="814417"/>
          </a:xfrm>
          <a:custGeom>
            <a:avLst/>
            <a:gdLst/>
            <a:ahLst/>
            <a:cxnLst/>
            <a:rect l="l" t="t" r="r" b="b"/>
            <a:pathLst>
              <a:path w="1348931" h="814417">
                <a:moveTo>
                  <a:pt x="0" y="0"/>
                </a:moveTo>
                <a:lnTo>
                  <a:pt x="1348931" y="0"/>
                </a:lnTo>
                <a:lnTo>
                  <a:pt x="1348931" y="814417"/>
                </a:lnTo>
                <a:lnTo>
                  <a:pt x="0" y="81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3400467" y="4011167"/>
            <a:ext cx="4526746" cy="4085389"/>
          </a:xfrm>
          <a:custGeom>
            <a:avLst/>
            <a:gdLst/>
            <a:ahLst/>
            <a:cxnLst/>
            <a:rect l="l" t="t" r="r" b="b"/>
            <a:pathLst>
              <a:path w="4526746" h="4085389">
                <a:moveTo>
                  <a:pt x="0" y="0"/>
                </a:moveTo>
                <a:lnTo>
                  <a:pt x="4526746" y="0"/>
                </a:lnTo>
                <a:lnTo>
                  <a:pt x="4526746" y="4085389"/>
                </a:lnTo>
                <a:lnTo>
                  <a:pt x="0" y="4085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701209" y="1982647"/>
            <a:ext cx="14885581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b="1" dirty="0" err="1">
                <a:solidFill>
                  <a:srgbClr val="0A60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Personenvereinigung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b="1" dirty="0" err="1">
                <a:solidFill>
                  <a:srgbClr val="0A60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Zweckvermögen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b="1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gesetzlich</a:t>
            </a:r>
            <a:r>
              <a:rPr lang="en-US" sz="4499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anerkannter</a:t>
            </a:r>
            <a:r>
              <a:rPr lang="en-US" sz="4499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Rechtsfähigkeit</a:t>
            </a:r>
            <a:endParaRPr lang="en-US" sz="4499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199" y="574570"/>
            <a:ext cx="7111602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Juristische Person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4640639"/>
            <a:ext cx="5696260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CB6CE6"/>
                </a:solidFill>
                <a:latin typeface="Canva Sans"/>
                <a:ea typeface="Canva Sans"/>
                <a:cs typeface="Canva Sans"/>
                <a:sym typeface="Canva Sans"/>
              </a:rPr>
              <a:t>Vertrag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499" dirty="0" err="1">
                <a:solidFill>
                  <a:srgbClr val="8C52FF"/>
                </a:solidFill>
                <a:latin typeface="Canva Sans"/>
                <a:ea typeface="Canva Sans"/>
                <a:cs typeface="Canva Sans"/>
                <a:sym typeface="Canva Sans"/>
              </a:rPr>
              <a:t>Gesetz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5E17EB"/>
                </a:solidFill>
                <a:latin typeface="Canva Sans"/>
                <a:ea typeface="Canva Sans"/>
                <a:cs typeface="Canva Sans"/>
                <a:sym typeface="Canva Sans"/>
              </a:rPr>
              <a:t>Satzung</a:t>
            </a:r>
            <a:endParaRPr lang="en-US" sz="4499" dirty="0">
              <a:solidFill>
                <a:srgbClr val="5E17E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8167686"/>
            <a:ext cx="4658171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Privatrechts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8843962"/>
            <a:ext cx="6539954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öffentlichen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1558" y="8505824"/>
            <a:ext cx="5955655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juristischen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Personen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870165" y="2201928"/>
            <a:ext cx="7054856" cy="7273048"/>
          </a:xfrm>
          <a:custGeom>
            <a:avLst/>
            <a:gdLst/>
            <a:ahLst/>
            <a:cxnLst/>
            <a:rect l="l" t="t" r="r" b="b"/>
            <a:pathLst>
              <a:path w="7054856" h="7273048">
                <a:moveTo>
                  <a:pt x="0" y="0"/>
                </a:moveTo>
                <a:lnTo>
                  <a:pt x="7054856" y="0"/>
                </a:lnTo>
                <a:lnTo>
                  <a:pt x="7054856" y="7273048"/>
                </a:lnTo>
                <a:lnTo>
                  <a:pt x="0" y="727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1870165" y="4822814"/>
            <a:ext cx="6841976" cy="39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eingetragene Vereine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Aktiengesellschaften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GmbH</a:t>
            </a:r>
          </a:p>
          <a:p>
            <a:pPr marL="971544" lvl="1" indent="-485772" algn="l">
              <a:lnSpc>
                <a:spcPts val="6299"/>
              </a:lnSpc>
              <a:spcBef>
                <a:spcPct val="0"/>
              </a:spcBef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eingetragene Genossenschaften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75871" y="414377"/>
            <a:ext cx="7111602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Juristische Person</a:t>
            </a:r>
          </a:p>
        </p:txBody>
      </p:sp>
      <p:sp>
        <p:nvSpPr>
          <p:cNvPr id="6" name="TextBox 6"/>
          <p:cNvSpPr txBox="1"/>
          <p:nvPr/>
        </p:nvSpPr>
        <p:spPr>
          <a:xfrm rot="594932">
            <a:off x="14244662" y="778288"/>
            <a:ext cx="1995934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A6037"/>
                </a:solidFill>
                <a:latin typeface="Bryndan Write"/>
                <a:ea typeface="Bryndan Write"/>
                <a:cs typeface="Bryndan Write"/>
                <a:sym typeface="Bryndan Write"/>
              </a:rPr>
              <a:t>Beispiele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6785" y="3808401"/>
            <a:ext cx="4658171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 </a:t>
            </a:r>
            <a:r>
              <a:rPr lang="en-US" sz="44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Privatrechts</a:t>
            </a: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>
            <a:off x="9631413" y="2201928"/>
            <a:ext cx="7054856" cy="7273048"/>
          </a:xfrm>
          <a:custGeom>
            <a:avLst/>
            <a:gdLst/>
            <a:ahLst/>
            <a:cxnLst/>
            <a:rect l="l" t="t" r="r" b="b"/>
            <a:pathLst>
              <a:path w="7054856" h="7273048">
                <a:moveTo>
                  <a:pt x="0" y="0"/>
                </a:moveTo>
                <a:lnTo>
                  <a:pt x="7054857" y="0"/>
                </a:lnTo>
                <a:lnTo>
                  <a:pt x="7054857" y="7273048"/>
                </a:lnTo>
                <a:lnTo>
                  <a:pt x="0" y="727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9998050" y="4822814"/>
            <a:ext cx="6816582" cy="233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Staat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Länder</a:t>
            </a:r>
          </a:p>
          <a:p>
            <a:pPr marL="971544" lvl="1" indent="-485772" algn="l">
              <a:lnSpc>
                <a:spcPts val="6299"/>
              </a:lnSpc>
              <a:spcBef>
                <a:spcPct val="0"/>
              </a:spcBef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Gemeinden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88864" y="3808401"/>
            <a:ext cx="6539954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 </a:t>
            </a:r>
            <a:r>
              <a:rPr lang="en-US" sz="44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öffentlichen Rechts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028700" y="3895840"/>
            <a:ext cx="16230600" cy="5601313"/>
            <a:chOff x="0" y="0"/>
            <a:chExt cx="21640800" cy="746841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4438" b="24438"/>
            <a:stretch>
              <a:fillRect/>
            </a:stretch>
          </p:blipFill>
          <p:spPr>
            <a:xfrm>
              <a:off x="0" y="0"/>
              <a:ext cx="10756900" cy="367070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24438" b="24438"/>
            <a:stretch>
              <a:fillRect/>
            </a:stretch>
          </p:blipFill>
          <p:spPr>
            <a:xfrm>
              <a:off x="10883900" y="0"/>
              <a:ext cx="10756900" cy="367070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t="24438" b="24438"/>
            <a:stretch>
              <a:fillRect/>
            </a:stretch>
          </p:blipFill>
          <p:spPr>
            <a:xfrm>
              <a:off x="0" y="3797709"/>
              <a:ext cx="10756900" cy="36707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4438" b="24438"/>
            <a:stretch>
              <a:fillRect/>
            </a:stretch>
          </p:blipFill>
          <p:spPr>
            <a:xfrm>
              <a:off x="10883900" y="3797709"/>
              <a:ext cx="10756900" cy="3670709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6273209" y="2432546"/>
            <a:ext cx="1479460" cy="563181"/>
          </a:xfrm>
          <a:custGeom>
            <a:avLst/>
            <a:gdLst/>
            <a:ahLst/>
            <a:cxnLst/>
            <a:rect l="l" t="t" r="r" b="b"/>
            <a:pathLst>
              <a:path w="1479460" h="563181">
                <a:moveTo>
                  <a:pt x="0" y="0"/>
                </a:moveTo>
                <a:lnTo>
                  <a:pt x="1479460" y="0"/>
                </a:lnTo>
                <a:lnTo>
                  <a:pt x="1479460" y="563181"/>
                </a:lnTo>
                <a:lnTo>
                  <a:pt x="0" y="56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4675871" y="414377"/>
            <a:ext cx="7111602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Juristische Person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4001" y="2243252"/>
            <a:ext cx="4509350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Rechtsfähigkeit</a:t>
            </a:r>
            <a:endParaRPr lang="en-US" sz="4499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16636" y="1847964"/>
            <a:ext cx="8119900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sie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handeln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Rechtsverkehr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ihre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b="1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Organe</a:t>
            </a:r>
            <a:endParaRPr lang="en-US" sz="4499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47982" y="4271544"/>
            <a:ext cx="8492961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Verein: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Vorstand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Mitgliederversammlung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60803" y="7062369"/>
            <a:ext cx="8980140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Aktengesellschaft</a:t>
            </a:r>
            <a:r>
              <a:rPr lang="en-US" sz="4500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07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Vorstand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Aufsichtsrat</a:t>
            </a:r>
            <a:endParaRPr lang="en-US" sz="33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07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Hauptversammlung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4351" y="4271544"/>
            <a:ext cx="8980140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GmbH: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Geschäftsführer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Gesellschaftsversammlung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617" y="7062369"/>
            <a:ext cx="8898875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Genossenschaft</a:t>
            </a:r>
            <a:r>
              <a:rPr lang="en-US" sz="44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Vorstand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Aufsichtsrat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General- </a:t>
            </a:r>
          </a:p>
          <a:p>
            <a:pPr algn="ctr">
              <a:lnSpc>
                <a:spcPts val="4199"/>
              </a:lnSpc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bzw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Vertreterversammlung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Macintosh PowerPoint</Application>
  <PresentationFormat>Benutzerdefiniert</PresentationFormat>
  <Paragraphs>50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Canva Sans</vt:lpstr>
      <vt:lpstr>Arial</vt:lpstr>
      <vt:lpstr>Canva Sans Bold</vt:lpstr>
      <vt:lpstr>Bryndan Write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Personen als Träger von Rechten und Pflichten</dc:title>
  <cp:lastModifiedBy>Katja Dittrich</cp:lastModifiedBy>
  <cp:revision>1</cp:revision>
  <dcterms:created xsi:type="dcterms:W3CDTF">2006-08-16T00:00:00Z</dcterms:created>
  <dcterms:modified xsi:type="dcterms:W3CDTF">2025-03-15T05:24:08Z</dcterms:modified>
  <dc:identifier>DAGhtmrG0NA</dc:identifier>
</cp:coreProperties>
</file>