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A69"/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09.09.2024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524810" y="2993949"/>
            <a:ext cx="5512525" cy="93020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 (Justizkosten)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0348807">
            <a:off x="653233" y="426847"/>
            <a:ext cx="1741540" cy="164887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Grundlagen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524810" y="4137391"/>
            <a:ext cx="5512525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097214" y="5368181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Außergerichtliche Kosten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9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524811" y="2993949"/>
            <a:ext cx="5456858" cy="20875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dienen als öffentliche Abgabe der Finanzierung des Allgemeinwesens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 (Justizkosten)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0348807">
            <a:off x="8948163" y="4057573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„Hürde“ vor dem Gerichtsgang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0513592" y="6488668"/>
            <a:ext cx="16784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de-DE" dirty="0"/>
              <a:t>KG-Ref.AF Carus</a:t>
            </a:r>
          </a:p>
        </p:txBody>
      </p:sp>
      <p:sp>
        <p:nvSpPr>
          <p:cNvPr id="8" name="Gefaltete Ecke 7"/>
          <p:cNvSpPr/>
          <p:nvPr/>
        </p:nvSpPr>
        <p:spPr>
          <a:xfrm rot="442836">
            <a:off x="1520668" y="4375927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ie Steuern, für Tätigkeit des Gerichts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(nicht kostentdeckend</a:t>
            </a:r>
            <a:r>
              <a:rPr lang="de-D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22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097214" y="4182668"/>
            <a:ext cx="8274695" cy="228344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sind neben Steuern und Beiträgen Teil der </a:t>
            </a:r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öffentlichen Abgaben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Sie werden anlässlich einer konkreten, dem einzelnen Bürger zurechenbaren staatlichen Leistung </a:t>
            </a:r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Höhe eines zuvor feststehenden Betrages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erhoben.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 (Justizkosten)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0348807">
            <a:off x="9996987" y="3679283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Verfahrens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für ein gerichtliches Verfahren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227499" y="3063947"/>
            <a:ext cx="5456858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6600825"/>
            <a:ext cx="856073" cy="257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0513592" y="6473770"/>
            <a:ext cx="16784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de-DE" dirty="0"/>
              <a:t>KG-Ref.AF Carus</a:t>
            </a:r>
          </a:p>
        </p:txBody>
      </p:sp>
    </p:spTree>
    <p:extLst>
      <p:ext uri="{BB962C8B-B14F-4D97-AF65-F5344CB8AC3E}">
        <p14:creationId xmlns:p14="http://schemas.microsoft.com/office/powerpoint/2010/main" val="248404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088058" y="4261586"/>
            <a:ext cx="8274695" cy="18257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werden für bestimmte gerichtliche Anwendungen erhoben und sind teils „durchlaufende“ Gelder.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 (Justizkosten)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227499" y="3063947"/>
            <a:ext cx="5456858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Gefaltete Ecke 6"/>
          <p:cNvSpPr/>
          <p:nvPr/>
        </p:nvSpPr>
        <p:spPr>
          <a:xfrm rot="20218608">
            <a:off x="479445" y="4490974"/>
            <a:ext cx="1895088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Zustellkosten</a:t>
            </a:r>
            <a:r>
              <a:rPr lang="de-DE" sz="20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Kopien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Gefaltete Ecke 4"/>
          <p:cNvSpPr/>
          <p:nvPr/>
        </p:nvSpPr>
        <p:spPr>
          <a:xfrm rot="20348807">
            <a:off x="461100" y="2602385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Entschädigung von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 oder Sach-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verständigen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9379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977022" y="2925276"/>
            <a:ext cx="8274695" cy="18257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 der jeweiligen Partei entstandenen weiteren Kosten des Verfahrens/Rechtsstreits, die keine unmittelbaren Gerichtskosten dieses Verfahrens sind.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Außergerichtliche Kosten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>
            <a:off x="475902" y="4405120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Gebühren für den Rechtsanwalt	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Gefaltete Ecke 6"/>
          <p:cNvSpPr/>
          <p:nvPr/>
        </p:nvSpPr>
        <p:spPr>
          <a:xfrm>
            <a:off x="2889277" y="4827314"/>
            <a:ext cx="1895088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Reisekosten zum Termin für Parteien oder RA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>
            <a:off x="5413031" y="4932895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Verdienst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ausfall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7667374" y="4787351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 für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außerger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Gutachen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10074982" y="2883653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 für Register-auskünfte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HR-GB-EMA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10198229" y="4348969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Mahnkosten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Inkassokosten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Kurierkosten Detektiv-kosten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2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Breitbild</PresentationFormat>
  <Paragraphs>61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25</cp:revision>
  <dcterms:created xsi:type="dcterms:W3CDTF">2023-05-04T13:22:15Z</dcterms:created>
  <dcterms:modified xsi:type="dcterms:W3CDTF">2024-09-09T06:04:38Z</dcterms:modified>
  <cp:contentStatus/>
</cp:coreProperties>
</file>