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Der Posteingang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574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AE3A9-D94E-4455-BA05-6F5309458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Posteingang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4063A9-ED8C-47BC-A75C-C67351AAF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Posteingänge sind dabei alle Dokumente, die in </a:t>
            </a:r>
            <a:r>
              <a:rPr lang="de-DE" dirty="0" smtClean="0"/>
              <a:t>elektronischer </a:t>
            </a:r>
            <a:r>
              <a:rPr lang="de-DE" dirty="0"/>
              <a:t>oder in Papierform zugeleitet werden (§ 23 GGO I)</a:t>
            </a:r>
          </a:p>
          <a:p>
            <a:r>
              <a:rPr lang="de-DE" dirty="0"/>
              <a:t>Beim Eingang eines Schriftstückes sind auf ihm der Zeitpunkt des Eingangs und die Zahl der Anlagen anzugeben (§6 Abs.1 GOV)</a:t>
            </a:r>
          </a:p>
          <a:p>
            <a:r>
              <a:rPr lang="de-DE" dirty="0"/>
              <a:t>Zugleich muss überprüft werden, ob es bei dem zuständigen Gericht eingegangen ist.</a:t>
            </a:r>
          </a:p>
        </p:txBody>
      </p:sp>
    </p:spTree>
    <p:extLst>
      <p:ext uri="{BB962C8B-B14F-4D97-AF65-F5344CB8AC3E}">
        <p14:creationId xmlns:p14="http://schemas.microsoft.com/office/powerpoint/2010/main" val="12912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F62DA-E1CD-4224-873A-FA77DDF4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Präsentat</a:t>
            </a:r>
            <a:endParaRPr lang="de-DE" dirty="0"/>
          </a:p>
        </p:txBody>
      </p:sp>
      <p:pic>
        <p:nvPicPr>
          <p:cNvPr id="5" name="Inhaltsplatzhalter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C925F3DE-BCFB-40BD-A2F0-46F82D722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1166019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349025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Präsentat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299" y="257201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6907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7C935-8CED-4FE5-9FCC-EEA72D18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</a:t>
            </a:r>
            <a:r>
              <a:rPr lang="de-DE" dirty="0" err="1"/>
              <a:t>Präsentat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A49FC6-4C08-41BB-BFD5-899F92061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Präsentat</a:t>
            </a:r>
            <a:r>
              <a:rPr lang="de-DE" dirty="0"/>
              <a:t> gibt Auskunft darüber, wann ein Schriftstück bei Gericht eingegangen ist.</a:t>
            </a:r>
          </a:p>
          <a:p>
            <a:r>
              <a:rPr lang="de-DE" dirty="0"/>
              <a:t>Ein </a:t>
            </a:r>
            <a:r>
              <a:rPr lang="de-DE" dirty="0" err="1"/>
              <a:t>Präsentat</a:t>
            </a:r>
            <a:r>
              <a:rPr lang="de-DE" dirty="0"/>
              <a:t> dient der Nachvollziehung von Abläufen</a:t>
            </a:r>
          </a:p>
          <a:p>
            <a:r>
              <a:rPr lang="de-DE" dirty="0"/>
              <a:t>Es dient der Wahrung von Fristen. Sollte ein Schriftsatz nach dem Ablauf einer gesetzlichen Frist oder richterlichen Frist eingehen, ist der Nachweis darüber das angebrachte </a:t>
            </a:r>
            <a:r>
              <a:rPr lang="de-DE" dirty="0" err="1"/>
              <a:t>Präsentat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16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3C552D-B824-4CF0-9F20-6F30D0CF3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Varianten des </a:t>
            </a:r>
            <a:r>
              <a:rPr lang="de-DE" dirty="0" err="1"/>
              <a:t>Präsentats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9DEA5C-FC9F-40D8-83A5-D345EC1A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§ 6 GOV</a:t>
            </a:r>
          </a:p>
          <a:p>
            <a:r>
              <a:rPr lang="de-DE" dirty="0"/>
              <a:t>1) ein einfaches </a:t>
            </a:r>
            <a:r>
              <a:rPr lang="de-DE" dirty="0" err="1"/>
              <a:t>Präsentat</a:t>
            </a:r>
            <a:endParaRPr lang="de-DE" dirty="0"/>
          </a:p>
          <a:p>
            <a:r>
              <a:rPr lang="de-DE" dirty="0"/>
              <a:t>- häufigste Variante, z.B. Sachstandsanfragen, allgemeine Schreiben zur Beantwortung gerichtlicher Anfragen, ZA</a:t>
            </a:r>
          </a:p>
          <a:p>
            <a:r>
              <a:rPr lang="de-DE" dirty="0"/>
              <a:t>2) </a:t>
            </a:r>
            <a:r>
              <a:rPr lang="de-DE" dirty="0" err="1"/>
              <a:t>Präsentat</a:t>
            </a:r>
            <a:r>
              <a:rPr lang="de-DE" dirty="0"/>
              <a:t> mit vollem Namenszug § 6 Abs. </a:t>
            </a:r>
            <a:r>
              <a:rPr lang="de-DE" dirty="0" smtClean="0"/>
              <a:t>5 </a:t>
            </a:r>
            <a:r>
              <a:rPr lang="de-DE" dirty="0"/>
              <a:t>GOV</a:t>
            </a:r>
          </a:p>
          <a:p>
            <a:r>
              <a:rPr lang="de-DE" dirty="0"/>
              <a:t>- wenn Notfristen gewahrt werden </a:t>
            </a:r>
            <a:r>
              <a:rPr lang="de-DE" dirty="0" smtClean="0"/>
              <a:t>müssen, bei </a:t>
            </a:r>
            <a:r>
              <a:rPr lang="de-DE" dirty="0"/>
              <a:t>Eingang eines eigenhändigen Testaments zur amtlichen Verwahrung</a:t>
            </a:r>
          </a:p>
          <a:p>
            <a:r>
              <a:rPr lang="de-DE" dirty="0"/>
              <a:t>Eingang von Bargeld usw.</a:t>
            </a:r>
          </a:p>
          <a:p>
            <a:r>
              <a:rPr lang="de-DE" dirty="0"/>
              <a:t>3) </a:t>
            </a:r>
            <a:r>
              <a:rPr lang="de-DE" dirty="0" err="1"/>
              <a:t>Präsentat</a:t>
            </a:r>
            <a:r>
              <a:rPr lang="de-DE" dirty="0"/>
              <a:t> mit Zeitangabe § 6 Abs. 4 GOV</a:t>
            </a:r>
          </a:p>
          <a:p>
            <a:r>
              <a:rPr lang="de-DE" dirty="0"/>
              <a:t>Anträge zur Eröffnung eines Insolvenzverfahrens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91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2CE17-2886-4524-A1AF-6A8D7A156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Verteilung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3E461C-EAA7-4158-9B71-D2DB9447C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</a:t>
            </a:r>
            <a:r>
              <a:rPr lang="de-DE" dirty="0" smtClean="0"/>
              <a:t>Schriftstücke/Posteingänge </a:t>
            </a:r>
            <a:r>
              <a:rPr lang="de-DE" dirty="0"/>
              <a:t>sind je nach Inhalt, Zuständigkeit und Adressat zu verteilen</a:t>
            </a:r>
          </a:p>
          <a:p>
            <a:r>
              <a:rPr lang="de-DE" dirty="0"/>
              <a:t>Z.B. wird eine Klageschrift als neue Sache in die Eingangsregistratur gebracht.</a:t>
            </a:r>
          </a:p>
          <a:p>
            <a:r>
              <a:rPr lang="de-DE" dirty="0"/>
              <a:t>Schriftstücke mit Aktenzeichen in die jeweiligen Abteilungen</a:t>
            </a:r>
          </a:p>
          <a:p>
            <a:r>
              <a:rPr lang="de-DE" dirty="0"/>
              <a:t>Schriftstücke mit den Vermerken Geheim, vertraulich, persönlich </a:t>
            </a:r>
            <a:r>
              <a:rPr lang="de-DE" dirty="0" smtClean="0"/>
              <a:t>etc. </a:t>
            </a:r>
            <a:r>
              <a:rPr lang="de-DE" dirty="0"/>
              <a:t>bleiben ungeöffnet</a:t>
            </a:r>
          </a:p>
        </p:txBody>
      </p:sp>
    </p:spTree>
    <p:extLst>
      <p:ext uri="{BB962C8B-B14F-4D97-AF65-F5344CB8AC3E}">
        <p14:creationId xmlns:p14="http://schemas.microsoft.com/office/powerpoint/2010/main" val="28297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 der </a:t>
            </a:r>
            <a:r>
              <a:rPr lang="de-DE" dirty="0" err="1" smtClean="0"/>
              <a:t>Abteilung:Postmappe</a:t>
            </a:r>
            <a:r>
              <a:rPr lang="de-DE" dirty="0"/>
              <a:t>/ </a:t>
            </a:r>
            <a:r>
              <a:rPr lang="de-DE" dirty="0" err="1" smtClean="0"/>
              <a:t>Notabenemappe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jede Abteilung/Kammer/Senat ist eine Postmappe (Notabene) zu führen, in der Posteingänge aufbewahrt werden.</a:t>
            </a:r>
          </a:p>
          <a:p>
            <a:r>
              <a:rPr lang="de-DE" dirty="0"/>
              <a:t>Die Postmappe besteht aus mindestens 10 Fächern (0-9) in welche die Posteingänge anhand der letzten Zahl der laufenden Nummer des AZ einsortiert werden.</a:t>
            </a:r>
          </a:p>
        </p:txBody>
      </p:sp>
    </p:spTree>
    <p:extLst>
      <p:ext uri="{BB962C8B-B14F-4D97-AF65-F5344CB8AC3E}">
        <p14:creationId xmlns:p14="http://schemas.microsoft.com/office/powerpoint/2010/main" val="23296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282</Words>
  <Application>Microsoft Office PowerPoint</Application>
  <PresentationFormat>Breitbild</PresentationFormat>
  <Paragraphs>29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Segment</vt:lpstr>
      <vt:lpstr>Der Posteingang</vt:lpstr>
      <vt:lpstr>Posteingang</vt:lpstr>
      <vt:lpstr>Präsentat</vt:lpstr>
      <vt:lpstr>Präsentat</vt:lpstr>
      <vt:lpstr>Das Präsentat</vt:lpstr>
      <vt:lpstr>Varianten des Präsentats</vt:lpstr>
      <vt:lpstr>Verteilung</vt:lpstr>
      <vt:lpstr>In der Abteilung:Postmappe/ Notabenemappe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Posteingang</dc:title>
  <dc:creator>Neuendorf-Schulz, Simone</dc:creator>
  <cp:lastModifiedBy>Neuendorf-Schulz, Simone</cp:lastModifiedBy>
  <cp:revision>1</cp:revision>
  <dcterms:created xsi:type="dcterms:W3CDTF">2024-10-04T06:04:45Z</dcterms:created>
  <dcterms:modified xsi:type="dcterms:W3CDTF">2024-10-04T06:09:10Z</dcterms:modified>
</cp:coreProperties>
</file>