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3" r:id="rId5"/>
    <p:sldId id="259" r:id="rId6"/>
    <p:sldId id="264" r:id="rId7"/>
    <p:sldId id="260" r:id="rId8"/>
    <p:sldId id="265" r:id="rId9"/>
    <p:sldId id="261" r:id="rId10"/>
    <p:sldId id="266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6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319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49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69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86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63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43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02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88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50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14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4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6182-0D77-467F-8A19-896512076463}" type="datetimeFigureOut">
              <a:rPr lang="de-DE" smtClean="0"/>
              <a:t>25.07.2023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1959-5605-4017-A2D0-3F358F95D2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31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1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2223309" y="3032721"/>
            <a:ext cx="7695540" cy="12072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 smtClean="0"/>
              <a:t>Frist </a:t>
            </a:r>
            <a:r>
              <a:rPr lang="de-DE" sz="2800" b="1" dirty="0"/>
              <a:t>endet mit Ablauf des </a:t>
            </a:r>
            <a:r>
              <a:rPr lang="de-DE" sz="2800" b="1" dirty="0" smtClean="0"/>
              <a:t>27.04.2023 </a:t>
            </a:r>
            <a:r>
              <a:rPr lang="de-DE" sz="2800" b="1" dirty="0"/>
              <a:t>(24:00 Uhr</a:t>
            </a:r>
            <a:r>
              <a:rPr lang="de-DE" sz="2800" b="1" dirty="0" smtClean="0"/>
              <a:t>)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791485" y="4710572"/>
            <a:ext cx="6609030" cy="112543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/>
              <a:t>rechtskräftig ab dem </a:t>
            </a:r>
            <a:r>
              <a:rPr lang="de-DE" sz="3200" b="1" dirty="0" smtClean="0"/>
              <a:t>28.04.2023</a:t>
            </a:r>
            <a:endParaRPr lang="de-DE" sz="32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1677695" y="1574771"/>
            <a:ext cx="7722820" cy="987360"/>
            <a:chOff x="1677695" y="157477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7477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2 Wochen</a:t>
              </a:r>
              <a:endParaRPr lang="de-DE" sz="3200" b="1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1943691" cy="48463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Notfrist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9320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5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35900"/>
              </p:ext>
            </p:extLst>
          </p:nvPr>
        </p:nvGraphicFramePr>
        <p:xfrm>
          <a:off x="2223309" y="1104181"/>
          <a:ext cx="8035116" cy="567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Acrobat Document" r:id="rId3" imgW="8019817" imgH="5667280" progId="AcroExch.Document.DC">
                  <p:embed/>
                </p:oleObj>
              </mc:Choice>
              <mc:Fallback>
                <p:oleObj name="Acrobat Document" r:id="rId3" imgW="8019817" imgH="5667280" progId="AcroExch.Document.DC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309" y="1104181"/>
                        <a:ext cx="8035116" cy="567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feil nach rechts 3"/>
          <p:cNvSpPr/>
          <p:nvPr/>
        </p:nvSpPr>
        <p:spPr>
          <a:xfrm>
            <a:off x="1617687" y="3530660"/>
            <a:ext cx="2478596" cy="1127569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Start der Frist</a:t>
            </a:r>
            <a:endParaRPr lang="de-DE" sz="2400" b="1" dirty="0"/>
          </a:p>
        </p:txBody>
      </p:sp>
      <p:sp>
        <p:nvSpPr>
          <p:cNvPr id="5" name="Pfeil nach unten 4"/>
          <p:cNvSpPr/>
          <p:nvPr/>
        </p:nvSpPr>
        <p:spPr>
          <a:xfrm rot="5400000">
            <a:off x="5247968" y="4802374"/>
            <a:ext cx="1125244" cy="2311035"/>
          </a:xfrm>
          <a:prstGeom prst="down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2400" b="1" dirty="0" smtClean="0"/>
              <a:t>Ende der Frist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17706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1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35900"/>
              </p:ext>
            </p:extLst>
          </p:nvPr>
        </p:nvGraphicFramePr>
        <p:xfrm>
          <a:off x="2223309" y="1104181"/>
          <a:ext cx="8035116" cy="567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crobat Document" r:id="rId3" imgW="8019817" imgH="5667280" progId="AcroExch.Document.DC">
                  <p:embed/>
                </p:oleObj>
              </mc:Choice>
              <mc:Fallback>
                <p:oleObj name="Acrobat Document" r:id="rId3" imgW="8019817" imgH="566728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309" y="1104181"/>
                        <a:ext cx="8035116" cy="567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feil nach rechts 3"/>
          <p:cNvSpPr/>
          <p:nvPr/>
        </p:nvSpPr>
        <p:spPr>
          <a:xfrm>
            <a:off x="3617404" y="3573020"/>
            <a:ext cx="2478596" cy="1127569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Start der Frist</a:t>
            </a:r>
            <a:endParaRPr lang="de-DE" sz="2400" b="1" dirty="0"/>
          </a:p>
        </p:txBody>
      </p:sp>
      <p:sp>
        <p:nvSpPr>
          <p:cNvPr id="5" name="Pfeil nach unten 4"/>
          <p:cNvSpPr/>
          <p:nvPr/>
        </p:nvSpPr>
        <p:spPr>
          <a:xfrm rot="5400000">
            <a:off x="7419326" y="4796964"/>
            <a:ext cx="1125244" cy="2311035"/>
          </a:xfrm>
          <a:prstGeom prst="down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2400" b="1" dirty="0" smtClean="0"/>
              <a:t>Ende der Frist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79584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 smtClean="0"/>
                <a:t>2.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2223309" y="3032721"/>
            <a:ext cx="7695540" cy="12072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 smtClean="0"/>
              <a:t>Frist </a:t>
            </a:r>
            <a:r>
              <a:rPr lang="de-DE" sz="2800" b="1" dirty="0"/>
              <a:t>endet mit Ablauf des 24.04.2023 (24:00 Uhr)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791485" y="4710572"/>
            <a:ext cx="6609030" cy="112543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/>
              <a:t>Nicht rechtskräftig geworden, da der Rechtsbehelf rechtzeitig eingelegt wurde.</a:t>
            </a:r>
            <a:endParaRPr lang="de-DE" sz="28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1677695" y="1574771"/>
            <a:ext cx="7722820" cy="987360"/>
            <a:chOff x="1677695" y="157477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7477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2 Wochen</a:t>
              </a:r>
              <a:endParaRPr lang="de-DE" sz="3200" b="1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1943691" cy="48463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Notfrist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217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2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35900"/>
              </p:ext>
            </p:extLst>
          </p:nvPr>
        </p:nvGraphicFramePr>
        <p:xfrm>
          <a:off x="2223309" y="1104181"/>
          <a:ext cx="8035116" cy="567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Acrobat Document" r:id="rId3" imgW="8019817" imgH="5667280" progId="AcroExch.Document.DC">
                  <p:embed/>
                </p:oleObj>
              </mc:Choice>
              <mc:Fallback>
                <p:oleObj name="Acrobat Document" r:id="rId3" imgW="8019817" imgH="5667280" progId="AcroExch.Document.DC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309" y="1104181"/>
                        <a:ext cx="8035116" cy="567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feil nach rechts 3"/>
          <p:cNvSpPr/>
          <p:nvPr/>
        </p:nvSpPr>
        <p:spPr>
          <a:xfrm>
            <a:off x="5731954" y="2640372"/>
            <a:ext cx="2478596" cy="1127569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Start der Frist</a:t>
            </a:r>
            <a:endParaRPr lang="de-DE" sz="2400" b="1" dirty="0"/>
          </a:p>
        </p:txBody>
      </p:sp>
      <p:sp>
        <p:nvSpPr>
          <p:cNvPr id="5" name="Pfeil nach unten 4"/>
          <p:cNvSpPr/>
          <p:nvPr/>
        </p:nvSpPr>
        <p:spPr>
          <a:xfrm rot="5400000">
            <a:off x="9406068" y="3868276"/>
            <a:ext cx="1125244" cy="2311035"/>
          </a:xfrm>
          <a:prstGeom prst="down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2400" b="1" dirty="0" smtClean="0"/>
              <a:t>Ende der Frist</a:t>
            </a:r>
            <a:endParaRPr lang="de-DE" sz="2400" b="1" dirty="0"/>
          </a:p>
        </p:txBody>
      </p:sp>
      <p:sp>
        <p:nvSpPr>
          <p:cNvPr id="2" name="Flussdiagramm: Verbinder 1"/>
          <p:cNvSpPr/>
          <p:nvPr/>
        </p:nvSpPr>
        <p:spPr>
          <a:xfrm>
            <a:off x="2959417" y="5586416"/>
            <a:ext cx="714375" cy="742950"/>
          </a:xfrm>
          <a:prstGeom prst="flowChartConnector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51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3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2223309" y="3032721"/>
            <a:ext cx="7695540" cy="12072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 smtClean="0"/>
              <a:t>Frist </a:t>
            </a:r>
            <a:r>
              <a:rPr lang="de-DE" sz="2800" b="1" dirty="0"/>
              <a:t>endet mit Ablauf des </a:t>
            </a:r>
            <a:r>
              <a:rPr lang="de-DE" sz="2800" b="1" dirty="0" smtClean="0"/>
              <a:t>04.04.2023 </a:t>
            </a:r>
            <a:r>
              <a:rPr lang="de-DE" sz="2800" b="1" dirty="0"/>
              <a:t>(24:00 Uhr)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791485" y="4710572"/>
            <a:ext cx="6609030" cy="1457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/>
              <a:t>Das Urteil ist nicht rechtskräftig geworden, da das Rechtmittel rechtzeitig eingelegt wurde.</a:t>
            </a:r>
            <a:endParaRPr lang="de-DE" sz="28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1677695" y="1574771"/>
            <a:ext cx="7722820" cy="987360"/>
            <a:chOff x="1677695" y="157477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7477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1 Monat</a:t>
              </a:r>
              <a:endParaRPr lang="de-DE" sz="3200" b="1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1943691" cy="48463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Notfrist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6741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3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35900"/>
              </p:ext>
            </p:extLst>
          </p:nvPr>
        </p:nvGraphicFramePr>
        <p:xfrm>
          <a:off x="2223309" y="1104181"/>
          <a:ext cx="8035116" cy="567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3" imgW="8019817" imgH="5667280" progId="AcroExch.Document.DC">
                  <p:embed/>
                </p:oleObj>
              </mc:Choice>
              <mc:Fallback>
                <p:oleObj name="Acrobat Document" r:id="rId3" imgW="8019817" imgH="5667280" progId="AcroExch.Document.DC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309" y="1104181"/>
                        <a:ext cx="8035116" cy="567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feil nach rechts 3"/>
          <p:cNvSpPr/>
          <p:nvPr/>
        </p:nvSpPr>
        <p:spPr>
          <a:xfrm>
            <a:off x="1677695" y="2636456"/>
            <a:ext cx="2478596" cy="1127569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Ende der Frist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28792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 smtClean="0"/>
                <a:t>4.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2223309" y="3032721"/>
            <a:ext cx="7695540" cy="12072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 smtClean="0"/>
              <a:t>Frist endet mit Ablauf </a:t>
            </a:r>
            <a:r>
              <a:rPr lang="de-DE" sz="2800" b="1" dirty="0"/>
              <a:t>des 17.04.2023 (24:00 Uhr)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791485" y="4710572"/>
            <a:ext cx="6609030" cy="1457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/>
              <a:t>Das Urteil ist nicht rechtskräftig geworden, da das Rechtmittel rechtzeitig eingelegt wurde.</a:t>
            </a:r>
            <a:endParaRPr lang="de-DE" sz="28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1677695" y="1574771"/>
            <a:ext cx="7722820" cy="987360"/>
            <a:chOff x="1677695" y="157477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7477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1 Monat</a:t>
              </a:r>
              <a:endParaRPr lang="de-DE" sz="3200" b="1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1943691" cy="48463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Notfrist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37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/>
                <a:t>4</a:t>
              </a:r>
              <a:r>
                <a:rPr lang="de-DE" sz="8800" dirty="0" smtClean="0"/>
                <a:t>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35900"/>
              </p:ext>
            </p:extLst>
          </p:nvPr>
        </p:nvGraphicFramePr>
        <p:xfrm>
          <a:off x="2223309" y="1104181"/>
          <a:ext cx="8035116" cy="5678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Acrobat Document" r:id="rId3" imgW="8019817" imgH="5667280" progId="AcroExch.Document.DC">
                  <p:embed/>
                </p:oleObj>
              </mc:Choice>
              <mc:Fallback>
                <p:oleObj name="Acrobat Document" r:id="rId3" imgW="8019817" imgH="5667280" progId="AcroExch.Document.DC">
                  <p:embed/>
                  <p:pic>
                    <p:nvPicPr>
                      <p:cNvPr id="3" name="Objek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3309" y="1104181"/>
                        <a:ext cx="8035116" cy="56780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feil nach rechts 3"/>
          <p:cNvSpPr/>
          <p:nvPr/>
        </p:nvSpPr>
        <p:spPr>
          <a:xfrm>
            <a:off x="6554914" y="3585252"/>
            <a:ext cx="2478596" cy="1127569"/>
          </a:xfrm>
          <a:prstGeom prst="rightArrow">
            <a:avLst/>
          </a:prstGeom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Ende der Frist</a:t>
            </a:r>
            <a:endParaRPr lang="de-DE" sz="2400" b="1" dirty="0"/>
          </a:p>
        </p:txBody>
      </p:sp>
      <p:sp>
        <p:nvSpPr>
          <p:cNvPr id="2" name="Flussdiagramm: Verbinder 1"/>
          <p:cNvSpPr/>
          <p:nvPr/>
        </p:nvSpPr>
        <p:spPr>
          <a:xfrm>
            <a:off x="2989897" y="4652319"/>
            <a:ext cx="714375" cy="742950"/>
          </a:xfrm>
          <a:prstGeom prst="flowChartConnector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88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156711" y="375375"/>
            <a:ext cx="9811980" cy="1332579"/>
            <a:chOff x="156711" y="375375"/>
            <a:chExt cx="9811980" cy="1332579"/>
          </a:xfrm>
        </p:grpSpPr>
        <p:sp>
          <p:nvSpPr>
            <p:cNvPr id="6" name="Ovale Legende 5"/>
            <p:cNvSpPr/>
            <p:nvPr/>
          </p:nvSpPr>
          <p:spPr>
            <a:xfrm flipH="1">
              <a:off x="156711" y="666805"/>
              <a:ext cx="1520984" cy="1041149"/>
            </a:xfrm>
            <a:prstGeom prst="wedgeEllipseCallou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8800" dirty="0" smtClean="0"/>
                <a:t>5.</a:t>
              </a:r>
              <a:endParaRPr lang="de-DE" sz="8800" dirty="0"/>
            </a:p>
          </p:txBody>
        </p:sp>
        <p:sp>
          <p:nvSpPr>
            <p:cNvPr id="8" name="Abgerundetes Rechteck 3">
              <a:extLst>
                <a:ext uri="{FF2B5EF4-FFF2-40B4-BE49-F238E27FC236}">
                  <a16:creationId xmlns:a16="http://schemas.microsoft.com/office/drawing/2014/main" id="{176AAF98-F996-4206-9F13-24C2832E01DA}"/>
                </a:ext>
              </a:extLst>
            </p:cNvPr>
            <p:cNvSpPr/>
            <p:nvPr/>
          </p:nvSpPr>
          <p:spPr>
            <a:xfrm>
              <a:off x="2223309" y="375375"/>
              <a:ext cx="7745382" cy="728806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/>
                <a:t>Lösungen</a:t>
              </a:r>
              <a:endParaRPr lang="de-DE" sz="4400" dirty="0"/>
            </a:p>
          </p:txBody>
        </p:sp>
      </p:grpSp>
      <p:sp>
        <p:nvSpPr>
          <p:cNvPr id="9" name="Abgerundetes Rechteck 3">
            <a:extLst>
              <a:ext uri="{FF2B5EF4-FFF2-40B4-BE49-F238E27FC236}">
                <a16:creationId xmlns:a16="http://schemas.microsoft.com/office/drawing/2014/main" id="{A3380963-0331-404F-BC5C-D2011DBB944C}"/>
              </a:ext>
            </a:extLst>
          </p:cNvPr>
          <p:cNvSpPr/>
          <p:nvPr/>
        </p:nvSpPr>
        <p:spPr>
          <a:xfrm>
            <a:off x="2223309" y="3032721"/>
            <a:ext cx="7695540" cy="12072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 smtClean="0"/>
              <a:t>Frist endet mit Ablauf </a:t>
            </a:r>
            <a:r>
              <a:rPr lang="de-DE" sz="2800" b="1" dirty="0"/>
              <a:t>des </a:t>
            </a:r>
            <a:r>
              <a:rPr lang="de-DE" sz="2800" b="1" dirty="0" smtClean="0"/>
              <a:t>25.04.2023 </a:t>
            </a:r>
            <a:r>
              <a:rPr lang="de-DE" sz="2800" b="1" dirty="0"/>
              <a:t>(24:00 Uhr)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791485" y="4710572"/>
            <a:ext cx="6609030" cy="1457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dirty="0"/>
              <a:t>rechtskräftig ab </a:t>
            </a:r>
            <a:r>
              <a:rPr lang="de-DE" sz="2800" b="1"/>
              <a:t>dem </a:t>
            </a:r>
            <a:r>
              <a:rPr lang="de-DE" sz="2800" b="1" smtClean="0"/>
              <a:t>26.04.2023</a:t>
            </a:r>
            <a:r>
              <a:rPr lang="de-DE" sz="2800" b="1" dirty="0"/>
              <a:t>, Einspruch </a:t>
            </a:r>
            <a:r>
              <a:rPr lang="de-DE" sz="2800" b="1" dirty="0" smtClean="0"/>
              <a:t>(Rechtsbehelf) verspätet</a:t>
            </a:r>
            <a:r>
              <a:rPr lang="de-DE" sz="2800" b="1" dirty="0"/>
              <a:t>!</a:t>
            </a:r>
            <a:endParaRPr lang="de-DE" sz="2800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1677695" y="1574771"/>
            <a:ext cx="7722820" cy="987360"/>
            <a:chOff x="1677695" y="1574771"/>
            <a:chExt cx="7722820" cy="987360"/>
          </a:xfrm>
        </p:grpSpPr>
        <p:sp>
          <p:nvSpPr>
            <p:cNvPr id="10" name="Abgerundetes Rechteck 9"/>
            <p:cNvSpPr/>
            <p:nvPr/>
          </p:nvSpPr>
          <p:spPr>
            <a:xfrm>
              <a:off x="2791485" y="1574771"/>
              <a:ext cx="6609030" cy="987360"/>
            </a:xfrm>
            <a:prstGeom prst="round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smtClean="0"/>
                <a:t>2 Wochen</a:t>
              </a:r>
              <a:endParaRPr lang="de-DE" sz="3200" b="1" dirty="0"/>
            </a:p>
          </p:txBody>
        </p:sp>
        <p:sp>
          <p:nvSpPr>
            <p:cNvPr id="11" name="Richtungspfeil 10"/>
            <p:cNvSpPr/>
            <p:nvPr/>
          </p:nvSpPr>
          <p:spPr>
            <a:xfrm>
              <a:off x="1677695" y="1798975"/>
              <a:ext cx="1943691" cy="484632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smtClean="0"/>
                <a:t>Notfrist</a:t>
              </a:r>
              <a:endParaRPr lang="de-DE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4561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Breitbild</PresentationFormat>
  <Paragraphs>48</Paragraphs>
  <Slides>10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Acrobat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8</cp:revision>
  <dcterms:created xsi:type="dcterms:W3CDTF">2023-07-25T16:21:48Z</dcterms:created>
  <dcterms:modified xsi:type="dcterms:W3CDTF">2023-07-25T17:07:43Z</dcterms:modified>
</cp:coreProperties>
</file>