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38" d="100"/>
          <a:sy n="38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87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6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4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7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47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11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9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66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99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20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237D-E33D-4F65-A82B-E63B134F0DB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4" y="2292096"/>
            <a:ext cx="4273296" cy="4273296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3014472" y="216407"/>
            <a:ext cx="6394704" cy="16382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Das Bürgerliche Gesetzbuch</a:t>
            </a:r>
          </a:p>
        </p:txBody>
      </p:sp>
      <p:sp>
        <p:nvSpPr>
          <p:cNvPr id="4" name="Wolkenförmige Legende 3"/>
          <p:cNvSpPr/>
          <p:nvPr/>
        </p:nvSpPr>
        <p:spPr>
          <a:xfrm>
            <a:off x="6720840" y="3319272"/>
            <a:ext cx="5166360" cy="231648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Comic Sans MS" panose="030F0702030302020204" pitchFamily="66" charset="0"/>
              </a:rPr>
              <a:t>Am BGB kommt niemand vorbei….</a:t>
            </a:r>
          </a:p>
        </p:txBody>
      </p:sp>
    </p:spTree>
    <p:extLst>
      <p:ext uri="{BB962C8B-B14F-4D97-AF65-F5344CB8AC3E}">
        <p14:creationId xmlns:p14="http://schemas.microsoft.com/office/powerpoint/2010/main" val="211101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F721708-BBAA-4359-B7B8-8A03E1611409}"/>
              </a:ext>
            </a:extLst>
          </p:cNvPr>
          <p:cNvGrpSpPr/>
          <p:nvPr/>
        </p:nvGrpSpPr>
        <p:grpSpPr>
          <a:xfrm>
            <a:off x="266026" y="1954258"/>
            <a:ext cx="3504274" cy="1959464"/>
            <a:chOff x="412900" y="2128000"/>
            <a:chExt cx="3504274" cy="195946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008" y="2128000"/>
              <a:ext cx="2682472" cy="1786283"/>
            </a:xfrm>
            <a:prstGeom prst="rect">
              <a:avLst/>
            </a:prstGeom>
          </p:spPr>
        </p:pic>
        <p:sp>
          <p:nvSpPr>
            <p:cNvPr id="11" name="Abgerundetes Rechteck 10"/>
            <p:cNvSpPr/>
            <p:nvPr/>
          </p:nvSpPr>
          <p:spPr>
            <a:xfrm>
              <a:off x="412900" y="3727809"/>
              <a:ext cx="3504274" cy="35965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…im Café einen Kaffee bestellen..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DB8E52-D911-4D00-8F43-D827050FFDD9}"/>
              </a:ext>
            </a:extLst>
          </p:cNvPr>
          <p:cNvGrpSpPr/>
          <p:nvPr/>
        </p:nvGrpSpPr>
        <p:grpSpPr>
          <a:xfrm>
            <a:off x="4186619" y="222057"/>
            <a:ext cx="3791744" cy="2200847"/>
            <a:chOff x="4234859" y="499776"/>
            <a:chExt cx="3791744" cy="220084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62894">
              <a:off x="4276838" y="499776"/>
              <a:ext cx="2883658" cy="22008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Abgerundetes Rechteck 11"/>
            <p:cNvSpPr/>
            <p:nvPr/>
          </p:nvSpPr>
          <p:spPr>
            <a:xfrm>
              <a:off x="4234859" y="2231977"/>
              <a:ext cx="3791744" cy="43024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..im Internet ein Notebook erwerben..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E3EF750-2574-4A7A-93C3-563A347D1123}"/>
              </a:ext>
            </a:extLst>
          </p:cNvPr>
          <p:cNvGrpSpPr/>
          <p:nvPr/>
        </p:nvGrpSpPr>
        <p:grpSpPr>
          <a:xfrm>
            <a:off x="8190595" y="281489"/>
            <a:ext cx="3850020" cy="2404702"/>
            <a:chOff x="8190595" y="281489"/>
            <a:chExt cx="3850020" cy="240470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16501">
              <a:off x="8631097" y="375607"/>
              <a:ext cx="3042168" cy="2310584"/>
            </a:xfrm>
            <a:prstGeom prst="rect">
              <a:avLst/>
            </a:prstGeom>
          </p:spPr>
        </p:pic>
        <p:sp>
          <p:nvSpPr>
            <p:cNvPr id="13" name="Abgerundetes Rechteck 12"/>
            <p:cNvSpPr/>
            <p:nvPr/>
          </p:nvSpPr>
          <p:spPr>
            <a:xfrm>
              <a:off x="8190595" y="281489"/>
              <a:ext cx="38500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..einem Bekannten Ihr Auto leihen..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2AA935C-2AA1-42C7-BB2F-5BB5DCD3B6BB}"/>
              </a:ext>
            </a:extLst>
          </p:cNvPr>
          <p:cNvGrpSpPr/>
          <p:nvPr/>
        </p:nvGrpSpPr>
        <p:grpSpPr>
          <a:xfrm>
            <a:off x="427075" y="4414000"/>
            <a:ext cx="3401568" cy="1902117"/>
            <a:chOff x="427075" y="4414000"/>
            <a:chExt cx="3401568" cy="1902117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51559">
              <a:off x="863479" y="4414000"/>
              <a:ext cx="2847079" cy="1902117"/>
            </a:xfrm>
            <a:prstGeom prst="rect">
              <a:avLst/>
            </a:prstGeom>
            <a:grpFill/>
          </p:spPr>
        </p:pic>
        <p:sp>
          <p:nvSpPr>
            <p:cNvPr id="14" name="Abgerundetes Rechteck 13"/>
            <p:cNvSpPr/>
            <p:nvPr/>
          </p:nvSpPr>
          <p:spPr>
            <a:xfrm>
              <a:off x="427075" y="5707548"/>
              <a:ext cx="3401568" cy="3625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..einen Arbeitsvertag schließen…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458152-EDA0-495E-9F96-7DE2EB253149}"/>
              </a:ext>
            </a:extLst>
          </p:cNvPr>
          <p:cNvGrpSpPr/>
          <p:nvPr/>
        </p:nvGrpSpPr>
        <p:grpSpPr>
          <a:xfrm>
            <a:off x="4074090" y="2420256"/>
            <a:ext cx="4016803" cy="2328247"/>
            <a:chOff x="4074090" y="2592777"/>
            <a:chExt cx="4016803" cy="232824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0703" y="2592777"/>
              <a:ext cx="3194442" cy="1995820"/>
            </a:xfrm>
            <a:prstGeom prst="rect">
              <a:avLst/>
            </a:prstGeom>
          </p:spPr>
        </p:pic>
        <p:sp>
          <p:nvSpPr>
            <p:cNvPr id="15" name="Abgerundetes Rechteck 14"/>
            <p:cNvSpPr/>
            <p:nvPr/>
          </p:nvSpPr>
          <p:spPr>
            <a:xfrm>
              <a:off x="4074090" y="4348649"/>
              <a:ext cx="4016803" cy="5723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..einen Auftrag an einen Handwerker vergeben…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E3A957F-72EF-4108-BC0E-045848D41E76}"/>
              </a:ext>
            </a:extLst>
          </p:cNvPr>
          <p:cNvGrpSpPr/>
          <p:nvPr/>
        </p:nvGrpSpPr>
        <p:grpSpPr>
          <a:xfrm>
            <a:off x="7549065" y="2974785"/>
            <a:ext cx="3997378" cy="1633672"/>
            <a:chOff x="7549065" y="2974785"/>
            <a:chExt cx="3997378" cy="163367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1553" y="2974785"/>
              <a:ext cx="2904890" cy="1633672"/>
            </a:xfrm>
            <a:prstGeom prst="rect">
              <a:avLst/>
            </a:prstGeom>
          </p:spPr>
        </p:pic>
        <p:sp>
          <p:nvSpPr>
            <p:cNvPr id="16" name="Abgerundetes Rechteck 15"/>
            <p:cNvSpPr/>
            <p:nvPr/>
          </p:nvSpPr>
          <p:spPr>
            <a:xfrm>
              <a:off x="7549065" y="3041752"/>
              <a:ext cx="2772082" cy="43176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..zur Miete Wohnen…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917731B-993B-47DE-B7E9-5A662E325B3F}"/>
              </a:ext>
            </a:extLst>
          </p:cNvPr>
          <p:cNvGrpSpPr/>
          <p:nvPr/>
        </p:nvGrpSpPr>
        <p:grpSpPr>
          <a:xfrm>
            <a:off x="8146597" y="4789813"/>
            <a:ext cx="3431125" cy="1886674"/>
            <a:chOff x="8146597" y="4789813"/>
            <a:chExt cx="3431125" cy="188667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57250">
              <a:off x="8146597" y="4884108"/>
              <a:ext cx="2688569" cy="179237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Abgerundetes Rechteck 16"/>
            <p:cNvSpPr/>
            <p:nvPr/>
          </p:nvSpPr>
          <p:spPr>
            <a:xfrm>
              <a:off x="8935106" y="4789813"/>
              <a:ext cx="2642616" cy="49135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..Aufnahme eines Darlehens…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E9DD28D-1855-4B6D-8EEF-A0CF056C951C}"/>
              </a:ext>
            </a:extLst>
          </p:cNvPr>
          <p:cNvGrpSpPr/>
          <p:nvPr/>
        </p:nvGrpSpPr>
        <p:grpSpPr>
          <a:xfrm>
            <a:off x="3950898" y="4892599"/>
            <a:ext cx="3280134" cy="1812586"/>
            <a:chOff x="3950898" y="4892599"/>
            <a:chExt cx="3280134" cy="181258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294578">
              <a:off x="4309915" y="4892599"/>
              <a:ext cx="2716037" cy="1812586"/>
            </a:xfrm>
            <a:prstGeom prst="rect">
              <a:avLst/>
            </a:prstGeom>
          </p:spPr>
        </p:pic>
        <p:sp>
          <p:nvSpPr>
            <p:cNvPr id="18" name="Abgerundetes Rechteck 17"/>
            <p:cNvSpPr/>
            <p:nvPr/>
          </p:nvSpPr>
          <p:spPr>
            <a:xfrm>
              <a:off x="3950898" y="6174830"/>
              <a:ext cx="3280134" cy="4326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..eine Immobilie finanzieren…</a:t>
              </a:r>
            </a:p>
          </p:txBody>
        </p:sp>
      </p:grpSp>
      <p:sp>
        <p:nvSpPr>
          <p:cNvPr id="2" name="Wolkenförmige Legende 1"/>
          <p:cNvSpPr/>
          <p:nvPr/>
        </p:nvSpPr>
        <p:spPr>
          <a:xfrm flipH="1">
            <a:off x="628507" y="73038"/>
            <a:ext cx="3474720" cy="206654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Beispiele aus dem Alltag…</a:t>
            </a:r>
          </a:p>
        </p:txBody>
      </p:sp>
    </p:spTree>
    <p:extLst>
      <p:ext uri="{BB962C8B-B14F-4D97-AF65-F5344CB8AC3E}">
        <p14:creationId xmlns:p14="http://schemas.microsoft.com/office/powerpoint/2010/main" val="3187241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682496" y="841248"/>
            <a:ext cx="8147304" cy="417880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latin typeface="Comic Sans MS" panose="030F0702030302020204" pitchFamily="66" charset="0"/>
              </a:rPr>
              <a:t>..läuft alles reibungslos, denkt keiner darüber nach, ABER was ist wenn…</a:t>
            </a:r>
          </a:p>
        </p:txBody>
      </p:sp>
    </p:spTree>
    <p:extLst>
      <p:ext uri="{BB962C8B-B14F-4D97-AF65-F5344CB8AC3E}">
        <p14:creationId xmlns:p14="http://schemas.microsoft.com/office/powerpoint/2010/main" val="1869945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ACDE435-189B-421C-8022-4913C1CABC97}"/>
              </a:ext>
            </a:extLst>
          </p:cNvPr>
          <p:cNvGrpSpPr/>
          <p:nvPr/>
        </p:nvGrpSpPr>
        <p:grpSpPr>
          <a:xfrm>
            <a:off x="282461" y="396805"/>
            <a:ext cx="3474841" cy="2213040"/>
            <a:chOff x="221371" y="430190"/>
            <a:chExt cx="3474841" cy="221304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492" y="430190"/>
              <a:ext cx="2950720" cy="2213040"/>
            </a:xfrm>
            <a:prstGeom prst="rect">
              <a:avLst/>
            </a:prstGeom>
          </p:spPr>
        </p:pic>
        <p:sp>
          <p:nvSpPr>
            <p:cNvPr id="11" name="Abgerundetes Rechteck 10"/>
            <p:cNvSpPr/>
            <p:nvPr/>
          </p:nvSpPr>
          <p:spPr>
            <a:xfrm>
              <a:off x="221371" y="1841586"/>
              <a:ext cx="3352908" cy="566918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..die Bedienung den Kaffee über das Notebook schüttet…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D4C178A-31E6-477A-BFEF-83D5FD956C9B}"/>
              </a:ext>
            </a:extLst>
          </p:cNvPr>
          <p:cNvGrpSpPr/>
          <p:nvPr/>
        </p:nvGrpSpPr>
        <p:grpSpPr>
          <a:xfrm>
            <a:off x="3844160" y="351606"/>
            <a:ext cx="3879996" cy="1798268"/>
            <a:chOff x="3844160" y="351606"/>
            <a:chExt cx="3879996" cy="179826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623382">
              <a:off x="4569282" y="351606"/>
              <a:ext cx="1798268" cy="1798268"/>
            </a:xfrm>
            <a:prstGeom prst="rect">
              <a:avLst/>
            </a:prstGeom>
          </p:spPr>
        </p:pic>
        <p:sp>
          <p:nvSpPr>
            <p:cNvPr id="12" name="Abgerundetes Rechteck 11"/>
            <p:cNvSpPr/>
            <p:nvPr/>
          </p:nvSpPr>
          <p:spPr>
            <a:xfrm>
              <a:off x="3844160" y="396805"/>
              <a:ext cx="3879996" cy="563658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..das Zubehör nicht mitgeliefert wird…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F86C3BC-C571-4ED5-8489-5E9E0148943A}"/>
              </a:ext>
            </a:extLst>
          </p:cNvPr>
          <p:cNvGrpSpPr/>
          <p:nvPr/>
        </p:nvGrpSpPr>
        <p:grpSpPr>
          <a:xfrm>
            <a:off x="7740907" y="232182"/>
            <a:ext cx="4065890" cy="1673237"/>
            <a:chOff x="7740907" y="232182"/>
            <a:chExt cx="4065890" cy="167323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0907" y="232182"/>
              <a:ext cx="3298222" cy="1390008"/>
            </a:xfrm>
            <a:prstGeom prst="rect">
              <a:avLst/>
            </a:prstGeom>
          </p:spPr>
        </p:pic>
        <p:sp>
          <p:nvSpPr>
            <p:cNvPr id="13" name="Abgerundetes Rechteck 12"/>
            <p:cNvSpPr/>
            <p:nvPr/>
          </p:nvSpPr>
          <p:spPr>
            <a:xfrm>
              <a:off x="8716125" y="1375067"/>
              <a:ext cx="3090672" cy="530352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..der geliehene Wagen einen Unfall hat…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684AC02-3AC1-4C19-8574-1A72EA74D3AD}"/>
              </a:ext>
            </a:extLst>
          </p:cNvPr>
          <p:cNvGrpSpPr/>
          <p:nvPr/>
        </p:nvGrpSpPr>
        <p:grpSpPr>
          <a:xfrm>
            <a:off x="431652" y="2640005"/>
            <a:ext cx="3654342" cy="2624337"/>
            <a:chOff x="431652" y="2691761"/>
            <a:chExt cx="3654342" cy="262433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652" y="2691761"/>
              <a:ext cx="2624337" cy="2624337"/>
            </a:xfrm>
            <a:prstGeom prst="rect">
              <a:avLst/>
            </a:prstGeom>
          </p:spPr>
        </p:pic>
        <p:sp>
          <p:nvSpPr>
            <p:cNvPr id="14" name="Abgerundetes Rechteck 13"/>
            <p:cNvSpPr/>
            <p:nvPr/>
          </p:nvSpPr>
          <p:spPr>
            <a:xfrm>
              <a:off x="714793" y="3158890"/>
              <a:ext cx="3371201" cy="557170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..der Handwerker einen Schaden verursacht…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59AD479-E36F-4CDB-86FA-6313D4A50D3B}"/>
              </a:ext>
            </a:extLst>
          </p:cNvPr>
          <p:cNvGrpSpPr/>
          <p:nvPr/>
        </p:nvGrpSpPr>
        <p:grpSpPr>
          <a:xfrm>
            <a:off x="4005119" y="2042540"/>
            <a:ext cx="3572566" cy="2326729"/>
            <a:chOff x="4005119" y="2042540"/>
            <a:chExt cx="3572566" cy="232672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7312" y="2090889"/>
              <a:ext cx="3034389" cy="2278380"/>
            </a:xfrm>
            <a:prstGeom prst="rect">
              <a:avLst/>
            </a:prstGeom>
          </p:spPr>
        </p:pic>
        <p:sp>
          <p:nvSpPr>
            <p:cNvPr id="15" name="Abgerundetes Rechteck 14"/>
            <p:cNvSpPr/>
            <p:nvPr/>
          </p:nvSpPr>
          <p:spPr>
            <a:xfrm>
              <a:off x="4005119" y="2042540"/>
              <a:ext cx="3572566" cy="363243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..Ihr Arbeitgeber Sie gekündigt hat…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F9064A9-C0B9-4EFA-9EC2-55C612354211}"/>
              </a:ext>
            </a:extLst>
          </p:cNvPr>
          <p:cNvGrpSpPr/>
          <p:nvPr/>
        </p:nvGrpSpPr>
        <p:grpSpPr>
          <a:xfrm>
            <a:off x="7268159" y="2173655"/>
            <a:ext cx="4555556" cy="1999661"/>
            <a:chOff x="7268159" y="2173655"/>
            <a:chExt cx="4555556" cy="199966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8159" y="2173655"/>
              <a:ext cx="3560373" cy="1999661"/>
            </a:xfrm>
            <a:prstGeom prst="rect">
              <a:avLst/>
            </a:prstGeom>
          </p:spPr>
        </p:pic>
        <p:sp>
          <p:nvSpPr>
            <p:cNvPr id="16" name="Abgerundetes Rechteck 15"/>
            <p:cNvSpPr/>
            <p:nvPr/>
          </p:nvSpPr>
          <p:spPr>
            <a:xfrm>
              <a:off x="7740907" y="2970172"/>
              <a:ext cx="4082808" cy="581933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..Sie Verpflichtungen aus dem Darlehen nicht einhalten können…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77978C9-5A7A-4055-BED7-3A72BB36F3D8}"/>
              </a:ext>
            </a:extLst>
          </p:cNvPr>
          <p:cNvGrpSpPr/>
          <p:nvPr/>
        </p:nvGrpSpPr>
        <p:grpSpPr>
          <a:xfrm>
            <a:off x="193428" y="5300859"/>
            <a:ext cx="3563874" cy="1457325"/>
            <a:chOff x="193428" y="5352615"/>
            <a:chExt cx="3563874" cy="1457325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052" y="5352615"/>
              <a:ext cx="3143250" cy="1457325"/>
            </a:xfrm>
            <a:prstGeom prst="rect">
              <a:avLst/>
            </a:prstGeom>
          </p:spPr>
        </p:pic>
        <p:sp>
          <p:nvSpPr>
            <p:cNvPr id="17" name="Abgerundetes Rechteck 16"/>
            <p:cNvSpPr/>
            <p:nvPr/>
          </p:nvSpPr>
          <p:spPr>
            <a:xfrm>
              <a:off x="193428" y="6026741"/>
              <a:ext cx="2718972" cy="356392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..Sie enterbt wurden…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BF99D3C-1D71-429E-914F-9D1EA7CDA8A7}"/>
              </a:ext>
            </a:extLst>
          </p:cNvPr>
          <p:cNvGrpSpPr/>
          <p:nvPr/>
        </p:nvGrpSpPr>
        <p:grpSpPr>
          <a:xfrm>
            <a:off x="3881210" y="4626698"/>
            <a:ext cx="3820383" cy="2007850"/>
            <a:chOff x="3881210" y="4626698"/>
            <a:chExt cx="3820383" cy="200785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07861" y="4811549"/>
              <a:ext cx="3036003" cy="1822999"/>
            </a:xfrm>
            <a:prstGeom prst="rect">
              <a:avLst/>
            </a:prstGeom>
          </p:spPr>
        </p:pic>
        <p:sp>
          <p:nvSpPr>
            <p:cNvPr id="18" name="Abgerundetes Rechteck 17"/>
            <p:cNvSpPr/>
            <p:nvPr/>
          </p:nvSpPr>
          <p:spPr>
            <a:xfrm>
              <a:off x="3881210" y="4626698"/>
              <a:ext cx="3820383" cy="557170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..Sie mit der Miete im Rückstand sind…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FFC4EA-D61D-4690-B7FF-D6491B0DF442}"/>
              </a:ext>
            </a:extLst>
          </p:cNvPr>
          <p:cNvGrpSpPr/>
          <p:nvPr/>
        </p:nvGrpSpPr>
        <p:grpSpPr>
          <a:xfrm>
            <a:off x="7497907" y="4264267"/>
            <a:ext cx="4415724" cy="2377646"/>
            <a:chOff x="7497907" y="4005487"/>
            <a:chExt cx="4415724" cy="237764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47162" y="4005487"/>
              <a:ext cx="3566469" cy="2377646"/>
            </a:xfrm>
            <a:prstGeom prst="rect">
              <a:avLst/>
            </a:prstGeom>
          </p:spPr>
        </p:pic>
        <p:sp>
          <p:nvSpPr>
            <p:cNvPr id="19" name="Abgerundetes Rechteck 18"/>
            <p:cNvSpPr/>
            <p:nvPr/>
          </p:nvSpPr>
          <p:spPr>
            <a:xfrm>
              <a:off x="7497907" y="5905643"/>
              <a:ext cx="4010960" cy="470125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..Ihr Partner die Scheidung möchte…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1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3624992" y="168215"/>
            <a:ext cx="7763256" cy="4526280"/>
          </a:xfrm>
          <a:prstGeom prst="wedgeEllipseCallou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/>
              <a:t>…auch hier gilt das BGB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7E04AD-F0DA-4867-BF00-3775D136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2" y="2689978"/>
            <a:ext cx="2632933" cy="34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Breitbild</PresentationFormat>
  <Paragraphs>22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Simmerl-Hübner, Susanne</cp:lastModifiedBy>
  <cp:revision>12</cp:revision>
  <dcterms:created xsi:type="dcterms:W3CDTF">2022-02-23T16:05:44Z</dcterms:created>
  <dcterms:modified xsi:type="dcterms:W3CDTF">2024-09-24T11:29:55Z</dcterms:modified>
</cp:coreProperties>
</file>