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E0A870-3DBF-9736-F643-14105DAAB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D749696-92DF-F0D1-0826-835955C2E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DFC1CC-487D-DF0E-1913-346852393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862D09-EC34-ED46-E89C-FACAA080C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5C87A7-2D21-3F1F-5EC5-2C73B5B9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91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FF5644-BF7E-01B5-7E9F-EA255FEDC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38CD6F4-5A57-577E-30EC-5A945CD7F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3F0F45-0985-C626-AFC4-E6C181B0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65A2F6-0103-5915-B96D-FF5DCD6B3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652B77-B593-A737-D6A5-5BB5D23E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97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2589874-F93F-61D2-BDF2-D8278B8E31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D80189-8B51-FDDC-DA81-3724D59DD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5799FF-13F6-07D4-FFD7-81B40B023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8F1941-ABEB-E614-FED1-6E613C196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81002C-76D1-66B8-03CC-2EC8EA6F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15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C1C87B-1F76-8C38-6724-DC20D2F33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8014E1-DC84-C7EA-BFC9-555192C9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27A3B1-BDDE-4D6B-0BE0-370A57A1F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D80292-AB5A-DC38-8974-57D588F20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BA0F0D-11AA-BF6C-C921-4038F6172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294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5272C9-97F1-6E8B-D798-3DC495D55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B8F204-80CE-361E-F345-4F90E7FFE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EFD166-617E-023A-2964-E34DDA41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470FD1-F754-026C-653A-39EBEF0AD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802FBA-E3F9-BEE6-F9C8-722E44C10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63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5005E0-6F4B-044A-A122-35205F1D8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7325E6-2E8A-7F64-1563-3F7D9614AC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4FBA228-7160-AC88-7A54-77BE3BE08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696C58-F9D0-D282-28C4-665AE0A86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7F2278-9901-CCD7-897B-2A131E785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914ED7-5BD9-0465-D826-F37B32A19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04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5BD01-3CD5-04B3-789A-893688653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E6C6C6A-E4D1-52D1-6B91-03B162D68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14E016-5D37-3DC9-67EF-97B2CD7DF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68EC8A6-9608-5B9A-771A-D74EEDD79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73F728B-263A-2D63-4CC6-BF9396774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46FC921-FF0C-A92E-730F-63B03AFA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38A495D-AD8A-852C-3324-08E4B30B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CA30D27-C7D9-10E4-53D5-C90CC5C21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95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BC996-3196-3369-3A7F-02FD465DC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E78EB75-4B50-02F4-9873-2CC72F2A0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B92280-4D82-6C5F-DF6C-3207A3751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DF41FC-F837-870A-B7E4-7945E84F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967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6C8970-D714-AF76-548A-ED33CAE2E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9632720-CA8C-589D-31F4-C85E93C3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9AA71E-5D5D-6BBB-CECE-429CD1E10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416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C48467-CDC3-390E-8080-D2B22F162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5AD649-004B-3A91-115D-21A2F1952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AB87FD-509E-C6DC-3DB2-77BE96ED4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4BE5E1-88C2-BF92-674D-8CECEB227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DC2A69-0318-BA7C-2D97-D053AC150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BF005C-D911-35A9-C9D6-E7C0A68E3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71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29675B-2C72-7705-9646-E9721303F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88E4FEF-AF6B-992E-DE13-175699D71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E831235-1D0D-A3EE-ABA2-F238C6BAF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B77D53-491F-5D26-490F-10EB7AB5F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0DB36C-5C54-AB4E-385A-2C75453B8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104C11-1A13-2FB3-8081-42408B4E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93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969B9B-1539-8CAA-5304-3DE45345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BF8508-2FCF-1037-2F46-D7E5EDFD4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C0B162-A4B1-D85B-BA3F-9B4B198CB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FD5AE-2FB5-4093-AC9C-453B99A6A537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06794B-2F26-7D36-DD9A-063769032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F61794-2E2E-DD10-65B0-8B7E8F82A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072C59-970D-4F25-8F93-C0E54CFCAD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3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3D7910-120A-A3BC-6FD9-10EC2E3FC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785" y="794139"/>
            <a:ext cx="6049993" cy="1017916"/>
          </a:xfr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rgbClr val="FF0000"/>
                </a:solidFill>
              </a:rPr>
              <a:t>  </a:t>
            </a:r>
            <a:r>
              <a:rPr lang="de-DE" sz="10000" b="1" dirty="0">
                <a:solidFill>
                  <a:srgbClr val="FF0000"/>
                </a:solidFill>
              </a:rPr>
              <a:t>STRESS</a:t>
            </a:r>
          </a:p>
        </p:txBody>
      </p:sp>
      <p:sp>
        <p:nvSpPr>
          <p:cNvPr id="4" name="AutoShape 2" descr="Was ist Stress? - Orthopy">
            <a:extLst>
              <a:ext uri="{FF2B5EF4-FFF2-40B4-BE49-F238E27FC236}">
                <a16:creationId xmlns:a16="http://schemas.microsoft.com/office/drawing/2014/main" id="{17E5150F-E619-293D-0B98-B2AABFADE0CE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2692866" y="2544792"/>
            <a:ext cx="6749961" cy="271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005133D-EF6E-0300-E423-66CC7FBA2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190" y="1812055"/>
            <a:ext cx="6872944" cy="458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4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9D3D9-9240-737F-F747-00DF4A7D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			</a:t>
            </a:r>
            <a:r>
              <a:rPr lang="de-DE" dirty="0">
                <a:solidFill>
                  <a:srgbClr val="FF0000"/>
                </a:solidFill>
              </a:rPr>
              <a:t>	Was ist Stress?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5BB5BE2-3690-387E-D76F-D0C5B4D518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36800"/>
            <a:ext cx="10238117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Stress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ist eine natürliche Reaktion auf Herausforderungen, die den Körper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durch Hormone wie Adrenalin in Alarmbereitschaft versetzt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 </a:t>
            </a:r>
            <a:endParaRPr lang="de-DE" altLang="de-DE" sz="2000" dirty="0">
              <a:solidFill>
                <a:srgbClr val="0A0A0A"/>
              </a:solidFill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Er entsteht durch innere/äußere Faktoren </a:t>
            </a:r>
            <a:r>
              <a:rPr lang="de-DE" altLang="de-DE" sz="2000" dirty="0">
                <a:solidFill>
                  <a:srgbClr val="0A0A0A"/>
                </a:solidFill>
                <a:cs typeface="Arial" panose="020B0604020202020204" pitchFamily="34" charset="0"/>
              </a:rPr>
              <a:t>wie unter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Zeitdruck</a:t>
            </a:r>
            <a:r>
              <a:rPr lang="de-DE" altLang="de-DE" sz="2000" dirty="0">
                <a:solidFill>
                  <a:srgbClr val="0A0A0A"/>
                </a:solidFill>
                <a:cs typeface="Arial" panose="020B0604020202020204" pitchFamily="34" charset="0"/>
              </a:rPr>
              <a:t>,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Überlastung.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Akuter Stress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steigert kurzzeitig die Leistung, während </a:t>
            </a:r>
            <a:r>
              <a:rPr kumimoji="0" lang="de-DE" altLang="de-DE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chronischer Stress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zu körperlichen/psychischen Erkrankungen wie Herz-Kreislauf-Problemen,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Schlafstörungen und Burnout führen kann. 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2000" dirty="0"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000" u="sng" dirty="0">
                <a:cs typeface="Arial" panose="020B0604020202020204" pitchFamily="34" charset="0"/>
              </a:rPr>
              <a:t>Arten von Stress: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2000" dirty="0"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000" b="1" dirty="0">
                <a:cs typeface="Arial" panose="020B0604020202020204" pitchFamily="34" charset="0"/>
              </a:rPr>
              <a:t>Eustress (Positiver Stress): </a:t>
            </a:r>
            <a:r>
              <a:rPr lang="de-DE" altLang="de-DE" sz="2000" dirty="0">
                <a:cs typeface="Arial" panose="020B0604020202020204" pitchFamily="34" charset="0"/>
              </a:rPr>
              <a:t>Motivierend, leistungssteigernd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000" dirty="0">
                <a:cs typeface="Arial" panose="020B0604020202020204" pitchFamily="34" charset="0"/>
              </a:rPr>
              <a:t>(z.B. Hochzeit, neue Herausforderungen).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000" b="1" dirty="0">
                <a:cs typeface="Arial" panose="020B0604020202020204" pitchFamily="34" charset="0"/>
              </a:rPr>
              <a:t>Dysstress (Negativer Stress): </a:t>
            </a:r>
            <a:r>
              <a:rPr lang="de-DE" altLang="de-DE" sz="2000" dirty="0">
                <a:cs typeface="Arial" panose="020B0604020202020204" pitchFamily="34" charset="0"/>
              </a:rPr>
              <a:t>Überfordernd, unangenehm, kann krank machen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000" dirty="0">
                <a:cs typeface="Arial" panose="020B0604020202020204" pitchFamily="34" charset="0"/>
              </a:rPr>
              <a:t>(z.B. chronische Überlastung).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9673D7-B430-C409-91CE-82F7717A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Körperliche Äußerung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DAFBBF-8CDA-26FF-5135-6D776780C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25937"/>
          </a:xfrm>
        </p:spPr>
        <p:txBody>
          <a:bodyPr/>
          <a:lstStyle/>
          <a:p>
            <a:r>
              <a:rPr lang="de-DE" dirty="0"/>
              <a:t>Innere Unruhe</a:t>
            </a:r>
          </a:p>
          <a:p>
            <a:r>
              <a:rPr lang="de-DE" dirty="0"/>
              <a:t>Nervosität </a:t>
            </a:r>
          </a:p>
          <a:p>
            <a:r>
              <a:rPr lang="de-DE" dirty="0"/>
              <a:t>Stimmungsschwankungen </a:t>
            </a:r>
          </a:p>
          <a:p>
            <a:r>
              <a:rPr lang="de-DE" dirty="0"/>
              <a:t>Angstzustände </a:t>
            </a:r>
          </a:p>
          <a:p>
            <a:r>
              <a:rPr lang="de-DE" dirty="0"/>
              <a:t>Konzentrationsprobleme</a:t>
            </a:r>
          </a:p>
          <a:p>
            <a:r>
              <a:rPr lang="de-DE" dirty="0"/>
              <a:t>Erhöhte Reizbarkeit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68B24DD-DE18-9967-AE03-B4B77CC4B8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637" y="3837676"/>
            <a:ext cx="3978163" cy="222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62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F5AE9-49C0-DA36-0C1D-78C91E078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Psychische Belastung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9AAAA5-9599-9375-9757-03FC23C46C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Kopfschmerzen / Migräne </a:t>
            </a:r>
          </a:p>
          <a:p>
            <a:r>
              <a:rPr lang="de-DE" dirty="0"/>
              <a:t>Herzrasen </a:t>
            </a:r>
          </a:p>
          <a:p>
            <a:r>
              <a:rPr lang="de-DE" dirty="0"/>
              <a:t>Schlafstörung / Nachtschweiß</a:t>
            </a:r>
          </a:p>
          <a:p>
            <a:r>
              <a:rPr lang="de-DE" dirty="0"/>
              <a:t>Erhöhte Müdigkeit </a:t>
            </a:r>
          </a:p>
          <a:p>
            <a:r>
              <a:rPr lang="de-DE" dirty="0"/>
              <a:t>Zittern </a:t>
            </a:r>
          </a:p>
          <a:p>
            <a:r>
              <a:rPr lang="de-DE" dirty="0"/>
              <a:t>Schwaches Immunsystem </a:t>
            </a:r>
          </a:p>
          <a:p>
            <a:endParaRPr lang="de-DE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5C231CEE-E4D2-2A0C-5244-BB2160746A4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004" y="1882934"/>
            <a:ext cx="3745992" cy="4236720"/>
          </a:xfrm>
        </p:spPr>
      </p:pic>
    </p:spTree>
    <p:extLst>
      <p:ext uri="{BB962C8B-B14F-4D97-AF65-F5344CB8AC3E}">
        <p14:creationId xmlns:p14="http://schemas.microsoft.com/office/powerpoint/2010/main" val="294363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24F2DD-6853-0544-CA47-6568AA50C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Langfristige Probleme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CCC2B3-2FF0-795F-8873-2A0FF74D40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Rückzug sozialer Kontakte </a:t>
            </a:r>
          </a:p>
          <a:p>
            <a:r>
              <a:rPr lang="de-DE" dirty="0"/>
              <a:t>Emotionale Essensverhalten </a:t>
            </a:r>
          </a:p>
          <a:p>
            <a:r>
              <a:rPr lang="de-DE" dirty="0"/>
              <a:t>Nervöse Gewohnheiten </a:t>
            </a:r>
          </a:p>
          <a:p>
            <a:r>
              <a:rPr lang="de-DE" dirty="0"/>
              <a:t>Burn-Out</a:t>
            </a:r>
          </a:p>
          <a:p>
            <a:r>
              <a:rPr lang="de-DE" dirty="0"/>
              <a:t>Depressionen </a:t>
            </a:r>
          </a:p>
          <a:p>
            <a:r>
              <a:rPr lang="de-DE" dirty="0"/>
              <a:t>Bluthochdruck </a:t>
            </a:r>
          </a:p>
          <a:p>
            <a:r>
              <a:rPr lang="de-DE" dirty="0"/>
              <a:t>Herzkreislauf Probleme</a:t>
            </a:r>
          </a:p>
          <a:p>
            <a:r>
              <a:rPr lang="de-DE" dirty="0"/>
              <a:t>Magen Probleme</a:t>
            </a:r>
          </a:p>
          <a:p>
            <a:r>
              <a:rPr lang="de-DE" dirty="0" err="1"/>
              <a:t>Workaholismus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07AB7385-4B3A-453C-CD8F-076667F24CE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03341"/>
            <a:ext cx="5181600" cy="3595905"/>
          </a:xfrm>
        </p:spPr>
      </p:pic>
    </p:spTree>
    <p:extLst>
      <p:ext uri="{BB962C8B-B14F-4D97-AF65-F5344CB8AC3E}">
        <p14:creationId xmlns:p14="http://schemas.microsoft.com/office/powerpoint/2010/main" val="3926098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213AA7-45AB-2DD8-F825-2AB0BAB7D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Stressbewältigung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435453-DD20-B49C-98C1-1C982D2F32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Systematische Entspannungsmethoden</a:t>
            </a:r>
          </a:p>
          <a:p>
            <a:r>
              <a:rPr lang="de-DE" dirty="0"/>
              <a:t>Sport, Achtsamkeit (Symptome), Yoga</a:t>
            </a:r>
          </a:p>
          <a:p>
            <a:r>
              <a:rPr lang="de-DE" dirty="0"/>
              <a:t>Organisieren von Tagesabläufen</a:t>
            </a:r>
          </a:p>
          <a:p>
            <a:r>
              <a:rPr lang="de-DE" dirty="0"/>
              <a:t>Persönliche Anforderungen überdenken </a:t>
            </a:r>
            <a:r>
              <a:rPr lang="de-DE" dirty="0">
                <a:sym typeface="Wingdings" panose="05000000000000000000" pitchFamily="2" charset="2"/>
              </a:rPr>
              <a:t> Perfektionismus ablegen</a:t>
            </a:r>
            <a:endParaRPr lang="de-DE" dirty="0"/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67019BE1-CD30-B356-8577-FD0DB3112A5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625" y="1992842"/>
            <a:ext cx="2994175" cy="3890908"/>
          </a:xfrm>
        </p:spPr>
      </p:pic>
    </p:spTree>
    <p:extLst>
      <p:ext uri="{BB962C8B-B14F-4D97-AF65-F5344CB8AC3E}">
        <p14:creationId xmlns:p14="http://schemas.microsoft.com/office/powerpoint/2010/main" val="249863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327C79-488F-4DEA-0B57-9A764B1E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entsteht Stress?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756F6D-85A7-9AFB-A8A8-C758702320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Typische Ursachen</a:t>
            </a:r>
          </a:p>
          <a:p>
            <a:r>
              <a:rPr lang="de-DE" dirty="0"/>
              <a:t>Dauerhafte Erreichbarkeit </a:t>
            </a:r>
          </a:p>
          <a:p>
            <a:r>
              <a:rPr lang="de-DE" dirty="0"/>
              <a:t>Sozialer Vergleich </a:t>
            </a:r>
          </a:p>
          <a:p>
            <a:r>
              <a:rPr lang="de-DE" dirty="0"/>
              <a:t>Leistungsdruck </a:t>
            </a:r>
          </a:p>
          <a:p>
            <a:r>
              <a:rPr lang="de-DE" dirty="0"/>
              <a:t>Erwartungen von Familie oder Freunde</a:t>
            </a:r>
          </a:p>
          <a:p>
            <a:r>
              <a:rPr lang="de-DE" dirty="0"/>
              <a:t>Geringes Selbstvertrauen </a:t>
            </a:r>
          </a:p>
          <a:p>
            <a:r>
              <a:rPr lang="de-DE" dirty="0"/>
              <a:t>Negative Nachrichten 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E564DC4D-94F4-A03C-CC3B-5680ACB1C03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055" y="1500996"/>
            <a:ext cx="4661513" cy="4514911"/>
          </a:xfrm>
        </p:spPr>
      </p:pic>
    </p:spTree>
    <p:extLst>
      <p:ext uri="{BB962C8B-B14F-4D97-AF65-F5344CB8AC3E}">
        <p14:creationId xmlns:p14="http://schemas.microsoft.com/office/powerpoint/2010/main" val="1477879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</Words>
  <Application>Microsoft Office PowerPoint</Application>
  <PresentationFormat>Breitbild</PresentationFormat>
  <Paragraphs>55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</vt:lpstr>
      <vt:lpstr>  STRESS</vt:lpstr>
      <vt:lpstr>    Was ist Stress?</vt:lpstr>
      <vt:lpstr>Körperliche Äußerung </vt:lpstr>
      <vt:lpstr>Psychische Belastung</vt:lpstr>
      <vt:lpstr>Langfristige Probleme </vt:lpstr>
      <vt:lpstr>Stressbewältigung </vt:lpstr>
      <vt:lpstr>Wie entsteht Stress?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Golek, Lilly</dc:creator>
  <cp:lastModifiedBy>Golek, Lilly</cp:lastModifiedBy>
  <cp:revision>4</cp:revision>
  <dcterms:created xsi:type="dcterms:W3CDTF">2026-03-04T09:49:56Z</dcterms:created>
  <dcterms:modified xsi:type="dcterms:W3CDTF">2026-03-04T10:27:05Z</dcterms:modified>
</cp:coreProperties>
</file>