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nva Sans" panose="020B0503030501040103" pitchFamily="34" charset="0"/>
      <p:regular r:id="rId7"/>
    </p:embeddedFont>
    <p:embeddedFont>
      <p:font typeface="Canva Sans Bold" panose="020B0803030501040103" pitchFamily="34" charset="0"/>
      <p:regular r:id="rId8"/>
      <p:bold r:id="rId9"/>
    </p:embeddedFont>
    <p:embeddedFont>
      <p:font typeface="Pompiere" panose="02000000000000000000" pitchFamily="2" charset="77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7AC70-7535-E445-8771-5386A66EB4B7}" v="8" dt="2025-01-03T14:00:20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1A07AC70-7535-E445-8771-5386A66EB4B7}"/>
    <pc:docChg chg="modSld">
      <pc:chgData name="Katja Dittrich" userId="7fd2e0e7fd3099c6" providerId="LiveId" clId="{1A07AC70-7535-E445-8771-5386A66EB4B7}" dt="2025-01-03T14:00:20.442" v="9"/>
      <pc:docMkLst>
        <pc:docMk/>
      </pc:docMkLst>
      <pc:sldChg chg="modSp mod">
        <pc:chgData name="Katja Dittrich" userId="7fd2e0e7fd3099c6" providerId="LiveId" clId="{1A07AC70-7535-E445-8771-5386A66EB4B7}" dt="2025-01-03T13:59:48.794" v="1" actId="14100"/>
        <pc:sldMkLst>
          <pc:docMk/>
          <pc:sldMk cId="0" sldId="256"/>
        </pc:sldMkLst>
        <pc:spChg chg="mod">
          <ac:chgData name="Katja Dittrich" userId="7fd2e0e7fd3099c6" providerId="LiveId" clId="{1A07AC70-7535-E445-8771-5386A66EB4B7}" dt="2025-01-03T13:59:45.127" v="0" actId="14100"/>
          <ac:spMkLst>
            <pc:docMk/>
            <pc:sldMk cId="0" sldId="256"/>
            <ac:spMk id="9" creationId="{00000000-0000-0000-0000-000000000000}"/>
          </ac:spMkLst>
        </pc:spChg>
        <pc:spChg chg="mod">
          <ac:chgData name="Katja Dittrich" userId="7fd2e0e7fd3099c6" providerId="LiveId" clId="{1A07AC70-7535-E445-8771-5386A66EB4B7}" dt="2025-01-03T13:59:48.794" v="1" actId="14100"/>
          <ac:spMkLst>
            <pc:docMk/>
            <pc:sldMk cId="0" sldId="256"/>
            <ac:spMk id="12" creationId="{00000000-0000-0000-0000-000000000000}"/>
          </ac:spMkLst>
        </pc:spChg>
      </pc:sldChg>
      <pc:sldChg chg="modAnim">
        <pc:chgData name="Katja Dittrich" userId="7fd2e0e7fd3099c6" providerId="LiveId" clId="{1A07AC70-7535-E445-8771-5386A66EB4B7}" dt="2025-01-03T14:00:02.384" v="3"/>
        <pc:sldMkLst>
          <pc:docMk/>
          <pc:sldMk cId="0" sldId="257"/>
        </pc:sldMkLst>
      </pc:sldChg>
      <pc:sldChg chg="modAnim">
        <pc:chgData name="Katja Dittrich" userId="7fd2e0e7fd3099c6" providerId="LiveId" clId="{1A07AC70-7535-E445-8771-5386A66EB4B7}" dt="2025-01-03T14:00:07.720" v="5"/>
        <pc:sldMkLst>
          <pc:docMk/>
          <pc:sldMk cId="0" sldId="258"/>
        </pc:sldMkLst>
      </pc:sldChg>
      <pc:sldChg chg="modAnim">
        <pc:chgData name="Katja Dittrich" userId="7fd2e0e7fd3099c6" providerId="LiveId" clId="{1A07AC70-7535-E445-8771-5386A66EB4B7}" dt="2025-01-03T14:00:13.037" v="7"/>
        <pc:sldMkLst>
          <pc:docMk/>
          <pc:sldMk cId="0" sldId="259"/>
        </pc:sldMkLst>
      </pc:sldChg>
      <pc:sldChg chg="modAnim">
        <pc:chgData name="Katja Dittrich" userId="7fd2e0e7fd3099c6" providerId="LiveId" clId="{1A07AC70-7535-E445-8771-5386A66EB4B7}" dt="2025-01-03T14:00:20.442" v="9"/>
        <pc:sldMkLst>
          <pc:docMk/>
          <pc:sldMk cId="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50479" y="2639497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55390" y="415674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50665" y="5690267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5240000" y="1174639"/>
            <a:ext cx="1683284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8968" y="1171376"/>
            <a:ext cx="23983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8968" y="2735469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b)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8967" y="4252714"/>
            <a:ext cx="249287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c)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8968" y="5786239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32873" y="986362"/>
            <a:ext cx="1240505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Paul Neumann und Inge Sauer schließen am 04.04.2004 die Ehe vor dem Standesbeamten in Berlin Mitte. Paul reicht am 10.06.2020 die Scheidung ein. Am 20.06.2020 wird diese Inge zugestellt.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32873" y="2460196"/>
            <a:ext cx="1253984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Ingo Jäger und Sabine Mayer schließen am 01.05.1994 die Ehe vor dem Standes-beamten in Berlin Spandau. Am 01.01.2021 wird der Scheidungsantrag an Sabine zugestellt.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32873" y="3971727"/>
            <a:ext cx="16008127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Helmut Krüger und Petra Krause schließen am 13.11.2010 die Ehe vor dem Standes-beamten in Berlin Mitte. Petra reicht am 12.04.2021 die Scheidung ein. Am 23.04.2021 wird diese Helmut zugestellt.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32873" y="5524302"/>
            <a:ext cx="1583935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Christel Jakob und Christian Jung schließen am 26.06.2001 die Ehe vor dem Standesbeamten in Berlin Steglitz. Am 07.02.2005 wird der Scheidungsantrag an Christel zugestellt.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6501" y="601082"/>
            <a:ext cx="13702799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Paul Neumann und Inge Sauer schließen am 04.04.2004 die Ehe vor dem Standesbeamten in Berlin Mitte. Paul reicht am 10.06.2020 die Scheidung ein. Am 20.06.2020 wird diese Inge zugestellt.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82834" y="3731970"/>
            <a:ext cx="250775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31.05.2020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56501" y="3731970"/>
            <a:ext cx="292633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01.04.2004 -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B5b)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2258" y="858257"/>
            <a:ext cx="13784686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Ingo Jäger und Sabine Mayer schließen am 01.05.1994 die Ehe vor dem Standesbeamten in Berlin Spandau. Am 01.01.2021 wird der Scheidungsantrag an Sabine zugestellt.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84172" y="4065587"/>
            <a:ext cx="235706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31.12.2020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52258" y="4065587"/>
            <a:ext cx="293191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01.05.1994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B5c)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23735" y="601082"/>
            <a:ext cx="13635565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Helmut Krüger und Petra Krause schließen am 13.11.2010 die Ehe vor dem Standesbeamten in Berlin Mitte. Petra reicht am 12.04.2021 die Scheidung ein. Am 23.04.2021 wird diese Helmut zugestellt.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22805" y="4065587"/>
            <a:ext cx="2366962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31.03.2021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53855" y="4065587"/>
            <a:ext cx="272325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01.11.2010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B5d)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2885" y="763642"/>
            <a:ext cx="14110965" cy="131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Christel Jakob und Christian Jung schließen am 26.06.2001 die Ehe vor dem Standesbeamten in Berlin Steglitz. Am 07.02.2005 wird der Scheidungsantrag an Christel zugestellt.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27530" y="4289425"/>
            <a:ext cx="2417192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31.01.2005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89743" y="4289425"/>
            <a:ext cx="2997919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01.06.2001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Macintosh PowerPoint</Application>
  <PresentationFormat>Benutzerdefiniert</PresentationFormat>
  <Paragraphs>25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Pompiere</vt:lpstr>
      <vt:lpstr>Canva Sans</vt:lpstr>
      <vt:lpstr>Calibri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B7</dc:title>
  <cp:lastModifiedBy>Katja Dittrich</cp:lastModifiedBy>
  <cp:revision>1</cp:revision>
  <dcterms:created xsi:type="dcterms:W3CDTF">2006-08-16T00:00:00Z</dcterms:created>
  <dcterms:modified xsi:type="dcterms:W3CDTF">2025-01-03T14:00:22Z</dcterms:modified>
  <dc:identifier>DAGbJbiQ3DM</dc:identifier>
</cp:coreProperties>
</file>