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61" autoAdjust="0"/>
    <p:restoredTop sz="94660"/>
  </p:normalViewPr>
  <p:slideViewPr>
    <p:cSldViewPr snapToGrid="0">
      <p:cViewPr varScale="1">
        <p:scale>
          <a:sx n="50" d="100"/>
          <a:sy n="50" d="100"/>
        </p:scale>
        <p:origin x="78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 für 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hr oder Fals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11/6/2024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11/6/2024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11/6/2024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Gesetzliches Erbrecht des Staates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Wer erbt, wenn der Erblasser niemanden mehr hat, der Erbe werden kann ?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 smtClean="0"/>
              <a:t>     Hier ist vorgesehen, dass gem. § 1936 BGB der Fiskus/Staat gesetzlicher Erbe</a:t>
            </a:r>
          </a:p>
          <a:p>
            <a:pPr marL="0" indent="0">
              <a:buNone/>
            </a:pPr>
            <a:r>
              <a:rPr lang="de-DE" dirty="0"/>
              <a:t> </a:t>
            </a:r>
            <a:r>
              <a:rPr lang="de-DE" dirty="0" smtClean="0"/>
              <a:t>    </a:t>
            </a:r>
            <a:r>
              <a:rPr lang="de-DE" dirty="0"/>
              <a:t>wird.</a:t>
            </a:r>
          </a:p>
          <a:p>
            <a:pPr marL="0" indent="0">
              <a:buNone/>
            </a:pPr>
            <a:r>
              <a:rPr lang="de-DE" dirty="0" smtClean="0"/>
              <a:t>     Die Erbschaft des Staates muss gem. § 1964 BGB durch Beschluss festgestellt </a:t>
            </a:r>
          </a:p>
          <a:p>
            <a:pPr marL="0" indent="0">
              <a:buNone/>
            </a:pPr>
            <a:r>
              <a:rPr lang="de-DE" dirty="0"/>
              <a:t> </a:t>
            </a:r>
            <a:r>
              <a:rPr lang="de-DE" dirty="0" smtClean="0"/>
              <a:t>    werden! Achtung: Akte mit dem Registerbuchstaben </a:t>
            </a:r>
            <a:r>
              <a:rPr lang="de-DE" b="1" dirty="0" smtClean="0"/>
              <a:t>VI</a:t>
            </a:r>
            <a:r>
              <a:rPr lang="de-DE" dirty="0" smtClean="0"/>
              <a:t> wird angelegt!</a:t>
            </a:r>
          </a:p>
          <a:p>
            <a:pPr marL="0" indent="0">
              <a:buNone/>
            </a:pPr>
            <a:r>
              <a:rPr lang="de-DE" dirty="0"/>
              <a:t> </a:t>
            </a:r>
            <a:r>
              <a:rPr lang="de-DE" dirty="0" smtClean="0"/>
              <a:t>    Der Fiskus kann die Erbschaft nicht ausschlagen (§ 1942 Abs. 2 BGB), Schulden</a:t>
            </a:r>
          </a:p>
          <a:p>
            <a:pPr marL="0" indent="0">
              <a:buNone/>
            </a:pPr>
            <a:r>
              <a:rPr lang="de-DE" dirty="0"/>
              <a:t> </a:t>
            </a:r>
            <a:r>
              <a:rPr lang="de-DE" dirty="0" smtClean="0"/>
              <a:t>    des Verstorbenen übernimmt er nicht!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24182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te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87</Words>
  <Application>Microsoft Office PowerPoint</Application>
  <PresentationFormat>Breitbild</PresentationFormat>
  <Paragraphs>9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Trebuchet MS</vt:lpstr>
      <vt:lpstr>Wingdings 3</vt:lpstr>
      <vt:lpstr>Facette</vt:lpstr>
      <vt:lpstr>Gesetzliches Erbrecht des Staates</vt:lpstr>
    </vt:vector>
  </TitlesOfParts>
  <Company>ITDZ-Berlin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Gesetzliches Erbrecht des Staates</dc:title>
  <dc:creator>Neuendorf-Schulz, Simone</dc:creator>
  <cp:lastModifiedBy>Neuendorf-Schulz, Simone</cp:lastModifiedBy>
  <cp:revision>1</cp:revision>
  <dcterms:created xsi:type="dcterms:W3CDTF">2024-11-06T10:43:04Z</dcterms:created>
  <dcterms:modified xsi:type="dcterms:W3CDTF">2024-11-06T10:44:14Z</dcterms:modified>
</cp:coreProperties>
</file>