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nva Sans" panose="020B0503030501040103" pitchFamily="3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E277C9-0DF7-C346-9F6D-85061AD09824}" v="21" dt="2025-02-20T07:59:53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9" autoAdjust="0"/>
  </p:normalViewPr>
  <p:slideViewPr>
    <p:cSldViewPr>
      <p:cViewPr varScale="1">
        <p:scale>
          <a:sx n="69" d="100"/>
          <a:sy n="69" d="100"/>
        </p:scale>
        <p:origin x="256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font" Target="fonts/font1.fntdata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99E277C9-0DF7-C346-9F6D-85061AD09824}"/>
    <pc:docChg chg="modSld">
      <pc:chgData name="Katja Dittrich" userId="7fd2e0e7fd3099c6" providerId="LiveId" clId="{99E277C9-0DF7-C346-9F6D-85061AD09824}" dt="2025-02-20T07:59:53.910" v="23"/>
      <pc:docMkLst>
        <pc:docMk/>
      </pc:docMkLst>
      <pc:sldChg chg="modSp mod modAnim">
        <pc:chgData name="Katja Dittrich" userId="7fd2e0e7fd3099c6" providerId="LiveId" clId="{99E277C9-0DF7-C346-9F6D-85061AD09824}" dt="2025-02-20T07:59:33.669" v="16" actId="20577"/>
        <pc:sldMkLst>
          <pc:docMk/>
          <pc:sldMk cId="0" sldId="256"/>
        </pc:sldMkLst>
        <pc:spChg chg="mod">
          <ac:chgData name="Katja Dittrich" userId="7fd2e0e7fd3099c6" providerId="LiveId" clId="{99E277C9-0DF7-C346-9F6D-85061AD09824}" dt="2025-02-20T07:59:33.669" v="16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Katja Dittrich" userId="7fd2e0e7fd3099c6" providerId="LiveId" clId="{99E277C9-0DF7-C346-9F6D-85061AD09824}" dt="2025-02-20T07:59:01.788" v="3" actId="14100"/>
          <ac:spMkLst>
            <pc:docMk/>
            <pc:sldMk cId="0" sldId="256"/>
            <ac:spMk id="8" creationId="{00000000-0000-0000-0000-000000000000}"/>
          </ac:spMkLst>
        </pc:spChg>
        <pc:spChg chg="mod">
          <ac:chgData name="Katja Dittrich" userId="7fd2e0e7fd3099c6" providerId="LiveId" clId="{99E277C9-0DF7-C346-9F6D-85061AD09824}" dt="2025-02-20T07:59:03.927" v="4" actId="14100"/>
          <ac:spMkLst>
            <pc:docMk/>
            <pc:sldMk cId="0" sldId="256"/>
            <ac:spMk id="10" creationId="{00000000-0000-0000-0000-000000000000}"/>
          </ac:spMkLst>
        </pc:spChg>
      </pc:sldChg>
      <pc:sldChg chg="modSp modAnim">
        <pc:chgData name="Katja Dittrich" userId="7fd2e0e7fd3099c6" providerId="LiveId" clId="{99E277C9-0DF7-C346-9F6D-85061AD09824}" dt="2025-02-20T07:59:37.826" v="17" actId="20577"/>
        <pc:sldMkLst>
          <pc:docMk/>
          <pc:sldMk cId="0" sldId="257"/>
        </pc:sldMkLst>
        <pc:spChg chg="mod">
          <ac:chgData name="Katja Dittrich" userId="7fd2e0e7fd3099c6" providerId="LiveId" clId="{99E277C9-0DF7-C346-9F6D-85061AD09824}" dt="2025-02-20T07:59:37.826" v="17" actId="20577"/>
          <ac:spMkLst>
            <pc:docMk/>
            <pc:sldMk cId="0" sldId="257"/>
            <ac:spMk id="4" creationId="{00000000-0000-0000-0000-000000000000}"/>
          </ac:spMkLst>
        </pc:spChg>
      </pc:sldChg>
      <pc:sldChg chg="modSp mod modAnim">
        <pc:chgData name="Katja Dittrich" userId="7fd2e0e7fd3099c6" providerId="LiveId" clId="{99E277C9-0DF7-C346-9F6D-85061AD09824}" dt="2025-02-20T07:59:53.910" v="23"/>
        <pc:sldMkLst>
          <pc:docMk/>
          <pc:sldMk cId="0" sldId="258"/>
        </pc:sldMkLst>
        <pc:spChg chg="mod">
          <ac:chgData name="Katja Dittrich" userId="7fd2e0e7fd3099c6" providerId="LiveId" clId="{99E277C9-0DF7-C346-9F6D-85061AD09824}" dt="2025-02-20T07:59:41.400" v="18" actId="20577"/>
          <ac:spMkLst>
            <pc:docMk/>
            <pc:sldMk cId="0" sldId="258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07850" y="865945"/>
            <a:ext cx="152471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A20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942145"/>
            <a:ext cx="3690857" cy="868363"/>
            <a:chOff x="0" y="0"/>
            <a:chExt cx="571810" cy="1345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1810" cy="134532"/>
            </a:xfrm>
            <a:custGeom>
              <a:avLst/>
              <a:gdLst/>
              <a:ahLst/>
              <a:cxnLst/>
              <a:rect l="l" t="t" r="r" b="b"/>
              <a:pathLst>
                <a:path w="571810" h="134532">
                  <a:moveTo>
                    <a:pt x="48245" y="0"/>
                  </a:moveTo>
                  <a:lnTo>
                    <a:pt x="523566" y="0"/>
                  </a:lnTo>
                  <a:cubicBezTo>
                    <a:pt x="536361" y="0"/>
                    <a:pt x="548632" y="5083"/>
                    <a:pt x="557680" y="14131"/>
                  </a:cubicBezTo>
                  <a:cubicBezTo>
                    <a:pt x="566727" y="23178"/>
                    <a:pt x="571810" y="35449"/>
                    <a:pt x="571810" y="48245"/>
                  </a:cubicBezTo>
                  <a:lnTo>
                    <a:pt x="571810" y="86287"/>
                  </a:lnTo>
                  <a:cubicBezTo>
                    <a:pt x="571810" y="112932"/>
                    <a:pt x="550210" y="134532"/>
                    <a:pt x="523566" y="134532"/>
                  </a:cubicBezTo>
                  <a:lnTo>
                    <a:pt x="48245" y="134532"/>
                  </a:lnTo>
                  <a:cubicBezTo>
                    <a:pt x="21600" y="134532"/>
                    <a:pt x="0" y="112932"/>
                    <a:pt x="0" y="86287"/>
                  </a:cubicBezTo>
                  <a:lnTo>
                    <a:pt x="0" y="48245"/>
                  </a:lnTo>
                  <a:cubicBezTo>
                    <a:pt x="0" y="21600"/>
                    <a:pt x="21600" y="0"/>
                    <a:pt x="48245" y="0"/>
                  </a:cubicBezTo>
                  <a:close/>
                </a:path>
              </a:pathLst>
            </a:custGeom>
            <a:blipFill>
              <a:blip r:embed="rId5"/>
              <a:stretch>
                <a:fillRect t="-162518" b="-16251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17972" y="1044539"/>
            <a:ext cx="322326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Muss -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Inhalt</a:t>
            </a:r>
            <a:endParaRPr lang="en-US" sz="3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650381" y="3464214"/>
            <a:ext cx="8703419" cy="86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Bezeichnung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der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Parteien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471046" y="3464214"/>
            <a:ext cx="511336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253 II Nr. 1 ZPO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50380" y="4659313"/>
            <a:ext cx="8932019" cy="86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Bezeichnung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des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Gerichts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471046" y="4659313"/>
            <a:ext cx="511336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253 II Nr. 1 ZPO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50381" y="5856287"/>
            <a:ext cx="658579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Grund des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Anspruchs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460479" y="5856287"/>
            <a:ext cx="512392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253 II Nr. 2 ZPO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50381" y="7053262"/>
            <a:ext cx="580638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Bestimmter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Antrag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460479" y="7053262"/>
            <a:ext cx="512392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253 II Nr. 2 ZPO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50381" y="8250237"/>
            <a:ext cx="375069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Unterschrift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471046" y="8250237"/>
            <a:ext cx="470691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130 Nr. 6 ZPO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10" grpId="0"/>
      <p:bldP spid="12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07850" y="865945"/>
            <a:ext cx="152471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A20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942145"/>
            <a:ext cx="3690857" cy="868363"/>
            <a:chOff x="0" y="0"/>
            <a:chExt cx="571810" cy="1345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1810" cy="134532"/>
            </a:xfrm>
            <a:custGeom>
              <a:avLst/>
              <a:gdLst/>
              <a:ahLst/>
              <a:cxnLst/>
              <a:rect l="l" t="t" r="r" b="b"/>
              <a:pathLst>
                <a:path w="571810" h="134532">
                  <a:moveTo>
                    <a:pt x="48245" y="0"/>
                  </a:moveTo>
                  <a:lnTo>
                    <a:pt x="523566" y="0"/>
                  </a:lnTo>
                  <a:cubicBezTo>
                    <a:pt x="536361" y="0"/>
                    <a:pt x="548632" y="5083"/>
                    <a:pt x="557680" y="14131"/>
                  </a:cubicBezTo>
                  <a:cubicBezTo>
                    <a:pt x="566727" y="23178"/>
                    <a:pt x="571810" y="35449"/>
                    <a:pt x="571810" y="48245"/>
                  </a:cubicBezTo>
                  <a:lnTo>
                    <a:pt x="571810" y="86287"/>
                  </a:lnTo>
                  <a:cubicBezTo>
                    <a:pt x="571810" y="112932"/>
                    <a:pt x="550210" y="134532"/>
                    <a:pt x="523566" y="134532"/>
                  </a:cubicBezTo>
                  <a:lnTo>
                    <a:pt x="48245" y="134532"/>
                  </a:lnTo>
                  <a:cubicBezTo>
                    <a:pt x="21600" y="134532"/>
                    <a:pt x="0" y="112932"/>
                    <a:pt x="0" y="86287"/>
                  </a:cubicBezTo>
                  <a:lnTo>
                    <a:pt x="0" y="48245"/>
                  </a:lnTo>
                  <a:cubicBezTo>
                    <a:pt x="0" y="21600"/>
                    <a:pt x="21600" y="0"/>
                    <a:pt x="48245" y="0"/>
                  </a:cubicBezTo>
                  <a:close/>
                </a:path>
              </a:pathLst>
            </a:custGeom>
            <a:blipFill>
              <a:blip r:embed="rId5"/>
              <a:stretch>
                <a:fillRect t="-162518" b="-16251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17972" y="1044539"/>
            <a:ext cx="322326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Soll -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Inhalt</a:t>
            </a:r>
            <a:endParaRPr lang="en-US" sz="3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650381" y="3462338"/>
            <a:ext cx="710885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Angabe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des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Streitwerts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460479" y="3462338"/>
            <a:ext cx="374020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253 III ZPO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50381" y="4659313"/>
            <a:ext cx="5254154" cy="168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Bezeichnung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der </a:t>
            </a:r>
          </a:p>
          <a:p>
            <a:pPr algn="l">
              <a:lnSpc>
                <a:spcPts val="6000"/>
              </a:lnSpc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Beweismittel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601606" y="4692650"/>
            <a:ext cx="4179540" cy="168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253 IV, </a:t>
            </a:r>
          </a:p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130 Nr. 5 ZPO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50381" y="6681787"/>
            <a:ext cx="8951225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Einverständnis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mit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Über-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tragung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auf den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Einzelrichter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601606" y="6681787"/>
            <a:ext cx="374020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253 III ZPO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07850" y="865945"/>
            <a:ext cx="152471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A20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942145"/>
            <a:ext cx="3690857" cy="868363"/>
            <a:chOff x="0" y="0"/>
            <a:chExt cx="571810" cy="1345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1810" cy="134532"/>
            </a:xfrm>
            <a:custGeom>
              <a:avLst/>
              <a:gdLst/>
              <a:ahLst/>
              <a:cxnLst/>
              <a:rect l="l" t="t" r="r" b="b"/>
              <a:pathLst>
                <a:path w="571810" h="134532">
                  <a:moveTo>
                    <a:pt x="48245" y="0"/>
                  </a:moveTo>
                  <a:lnTo>
                    <a:pt x="523566" y="0"/>
                  </a:lnTo>
                  <a:cubicBezTo>
                    <a:pt x="536361" y="0"/>
                    <a:pt x="548632" y="5083"/>
                    <a:pt x="557680" y="14131"/>
                  </a:cubicBezTo>
                  <a:cubicBezTo>
                    <a:pt x="566727" y="23178"/>
                    <a:pt x="571810" y="35449"/>
                    <a:pt x="571810" y="48245"/>
                  </a:cubicBezTo>
                  <a:lnTo>
                    <a:pt x="571810" y="86287"/>
                  </a:lnTo>
                  <a:cubicBezTo>
                    <a:pt x="571810" y="112932"/>
                    <a:pt x="550210" y="134532"/>
                    <a:pt x="523566" y="134532"/>
                  </a:cubicBezTo>
                  <a:lnTo>
                    <a:pt x="48245" y="134532"/>
                  </a:lnTo>
                  <a:cubicBezTo>
                    <a:pt x="21600" y="134532"/>
                    <a:pt x="0" y="112932"/>
                    <a:pt x="0" y="86287"/>
                  </a:cubicBezTo>
                  <a:lnTo>
                    <a:pt x="0" y="48245"/>
                  </a:lnTo>
                  <a:cubicBezTo>
                    <a:pt x="0" y="21600"/>
                    <a:pt x="21600" y="0"/>
                    <a:pt x="48245" y="0"/>
                  </a:cubicBezTo>
                  <a:close/>
                </a:path>
              </a:pathLst>
            </a:custGeom>
            <a:blipFill>
              <a:blip r:embed="rId5"/>
              <a:stretch>
                <a:fillRect t="-162518" b="-16251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17972" y="1044539"/>
            <a:ext cx="322326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Kann -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Inhalt</a:t>
            </a:r>
            <a:endParaRPr lang="en-US" sz="3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650381" y="3557588"/>
            <a:ext cx="7909550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Antrag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auf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Erlass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eines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Anerkenntnis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oder</a:t>
            </a:r>
            <a:r>
              <a:rPr lang="en-US" sz="5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Versäumnisurteils</a:t>
            </a:r>
            <a:endParaRPr lang="en-US" sz="5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130685" y="3462338"/>
            <a:ext cx="544852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vgl. § 331 III 2 ZPO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Macintosh PowerPoint</Application>
  <PresentationFormat>Benutzerdefiniert</PresentationFormat>
  <Paragraphs>26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Calibri</vt:lpstr>
      <vt:lpstr>Canva Sans</vt:lpstr>
      <vt:lpstr>Arial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Übungsheft_ZP_A20</dc:title>
  <cp:lastModifiedBy>Katja Dittrich</cp:lastModifiedBy>
  <cp:revision>1</cp:revision>
  <dcterms:created xsi:type="dcterms:W3CDTF">2006-08-16T00:00:00Z</dcterms:created>
  <dcterms:modified xsi:type="dcterms:W3CDTF">2025-02-20T07:59:57Z</dcterms:modified>
  <dc:identifier>DAGfn5WNGZk</dc:identifier>
</cp:coreProperties>
</file>