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" panose="020B0503030501040103" pitchFamily="34" charset="0"/>
      <p:regular r:id="rId8"/>
    </p:embeddedFont>
    <p:embeddedFont>
      <p:font typeface="Canva Sans Bold" panose="020B0803030501040103" pitchFamily="34" charset="0"/>
      <p:regular r:id="rId9"/>
      <p:bold r:id="rId10"/>
    </p:embeddedFont>
    <p:embeddedFont>
      <p:font typeface="Pompiere" panose="02000000000000000000" pitchFamily="2" charset="7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FF833-27AA-234C-8699-88708837E08A}" v="9" dt="2025-01-06T17:59:11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70CFF833-27AA-234C-8699-88708837E08A}"/>
    <pc:docChg chg="modSld">
      <pc:chgData name="Katja Dittrich" userId="7fd2e0e7fd3099c6" providerId="LiveId" clId="{70CFF833-27AA-234C-8699-88708837E08A}" dt="2025-01-08T14:18:59.234" v="20" actId="14100"/>
      <pc:docMkLst>
        <pc:docMk/>
      </pc:docMkLst>
      <pc:sldChg chg="modSp mod">
        <pc:chgData name="Katja Dittrich" userId="7fd2e0e7fd3099c6" providerId="LiveId" clId="{70CFF833-27AA-234C-8699-88708837E08A}" dt="2025-01-08T14:18:59.234" v="20" actId="14100"/>
        <pc:sldMkLst>
          <pc:docMk/>
          <pc:sldMk cId="0" sldId="256"/>
        </pc:sldMkLst>
        <pc:spChg chg="mod">
          <ac:chgData name="Katja Dittrich" userId="7fd2e0e7fd3099c6" providerId="LiveId" clId="{70CFF833-27AA-234C-8699-88708837E08A}" dt="2025-01-06T17:58:01.161" v="0" actId="1410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Katja Dittrich" userId="7fd2e0e7fd3099c6" providerId="LiveId" clId="{70CFF833-27AA-234C-8699-88708837E08A}" dt="2025-01-08T14:18:50.837" v="17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Katja Dittrich" userId="7fd2e0e7fd3099c6" providerId="LiveId" clId="{70CFF833-27AA-234C-8699-88708837E08A}" dt="2025-01-08T14:18:53.901" v="18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Katja Dittrich" userId="7fd2e0e7fd3099c6" providerId="LiveId" clId="{70CFF833-27AA-234C-8699-88708837E08A}" dt="2025-01-08T14:18:56.581" v="19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Katja Dittrich" userId="7fd2e0e7fd3099c6" providerId="LiveId" clId="{70CFF833-27AA-234C-8699-88708837E08A}" dt="2025-01-08T14:18:59.234" v="20" actId="14100"/>
          <ac:spMkLst>
            <pc:docMk/>
            <pc:sldMk cId="0" sldId="256"/>
            <ac:spMk id="17" creationId="{00000000-0000-0000-0000-000000000000}"/>
          </ac:spMkLst>
        </pc:spChg>
      </pc:sldChg>
      <pc:sldChg chg="modSp mod modAnim">
        <pc:chgData name="Katja Dittrich" userId="7fd2e0e7fd3099c6" providerId="LiveId" clId="{70CFF833-27AA-234C-8699-88708837E08A}" dt="2025-01-06T17:58:48.434" v="8"/>
        <pc:sldMkLst>
          <pc:docMk/>
          <pc:sldMk cId="0" sldId="257"/>
        </pc:sldMkLst>
        <pc:spChg chg="mod">
          <ac:chgData name="Katja Dittrich" userId="7fd2e0e7fd3099c6" providerId="LiveId" clId="{70CFF833-27AA-234C-8699-88708837E08A}" dt="2025-01-06T17:58:06.727" v="1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70CFF833-27AA-234C-8699-88708837E08A}" dt="2025-01-06T17:58:54.779" v="10"/>
        <pc:sldMkLst>
          <pc:docMk/>
          <pc:sldMk cId="0" sldId="258"/>
        </pc:sldMkLst>
        <pc:spChg chg="mod">
          <ac:chgData name="Katja Dittrich" userId="7fd2e0e7fd3099c6" providerId="LiveId" clId="{70CFF833-27AA-234C-8699-88708837E08A}" dt="2025-01-06T17:58:12.505" v="2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ja Dittrich" userId="7fd2e0e7fd3099c6" providerId="LiveId" clId="{70CFF833-27AA-234C-8699-88708837E08A}" dt="2025-01-06T17:58:14.821" v="3" actId="14100"/>
          <ac:spMkLst>
            <pc:docMk/>
            <pc:sldMk cId="0" sldId="258"/>
            <ac:spMk id="10" creationId="{00000000-0000-0000-0000-000000000000}"/>
          </ac:spMkLst>
        </pc:spChg>
        <pc:spChg chg="mod">
          <ac:chgData name="Katja Dittrich" userId="7fd2e0e7fd3099c6" providerId="LiveId" clId="{70CFF833-27AA-234C-8699-88708837E08A}" dt="2025-01-06T17:58:19.946" v="4" actId="14100"/>
          <ac:spMkLst>
            <pc:docMk/>
            <pc:sldMk cId="0" sldId="258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70CFF833-27AA-234C-8699-88708837E08A}" dt="2025-01-06T17:59:02.636" v="13"/>
        <pc:sldMkLst>
          <pc:docMk/>
          <pc:sldMk cId="0" sldId="259"/>
        </pc:sldMkLst>
        <pc:spChg chg="mod">
          <ac:chgData name="Katja Dittrich" userId="7fd2e0e7fd3099c6" providerId="LiveId" clId="{70CFF833-27AA-234C-8699-88708837E08A}" dt="2025-01-06T17:58:24.785" v="5" actId="14100"/>
          <ac:spMkLst>
            <pc:docMk/>
            <pc:sldMk cId="0" sldId="259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70CFF833-27AA-234C-8699-88708837E08A}" dt="2025-01-06T17:59:08.192" v="15"/>
        <pc:sldMkLst>
          <pc:docMk/>
          <pc:sldMk cId="0" sldId="260"/>
        </pc:sldMkLst>
        <pc:spChg chg="mod">
          <ac:chgData name="Katja Dittrich" userId="7fd2e0e7fd3099c6" providerId="LiveId" clId="{70CFF833-27AA-234C-8699-88708837E08A}" dt="2025-01-06T17:58:31.342" v="6" actId="14100"/>
          <ac:spMkLst>
            <pc:docMk/>
            <pc:sldMk cId="0" sldId="260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70CFF833-27AA-234C-8699-88708837E08A}" dt="2025-01-06T17:59:11.062" v="16"/>
        <pc:sldMkLst>
          <pc:docMk/>
          <pc:sldMk cId="0" sldId="261"/>
        </pc:sldMkLst>
        <pc:spChg chg="mod">
          <ac:chgData name="Katja Dittrich" userId="7fd2e0e7fd3099c6" providerId="LiveId" clId="{70CFF833-27AA-234C-8699-88708837E08A}" dt="2025-01-06T17:58:35.670" v="7" actId="14100"/>
          <ac:spMkLst>
            <pc:docMk/>
            <pc:sldMk cId="0" sldId="261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665" y="214038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0665" y="31796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502682" y="1174639"/>
            <a:ext cx="143373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9145" y="223635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5313" y="3275624"/>
            <a:ext cx="262942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8968" y="429552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8129" y="1203937"/>
            <a:ext cx="8605107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68130" y="2236359"/>
            <a:ext cx="81378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8130" y="3266099"/>
            <a:ext cx="73758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8130" y="4252714"/>
            <a:ext cx="71472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C1a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3787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453486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1360 – 1360b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C1b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078655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4289425"/>
            <a:ext cx="9254594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Beginn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häuslichen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Gemeinschaft bis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99406" y="5685354"/>
            <a:ext cx="8721194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Beginn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Trennungszeitraums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93307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7906" y="7825863"/>
            <a:ext cx="12760361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Anspruch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Taschengeld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nichtverdienenden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(5 – 7 %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Nettoeinkommens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7906" y="2910889"/>
            <a:ext cx="16342618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trägt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gemeinsamen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familiären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Gemeinschaft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Erwerbstätigkeit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Barunterhalt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Haushaltsführung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/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Kinderbetreuung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Naturalunterhalt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906" y="5809738"/>
            <a:ext cx="13730498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Eheleute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Teil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Arbeit und/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beizutragen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1360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95593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702426"/>
            <a:ext cx="1324531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viel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angenommen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beabsichtigt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war,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Ersatzzahlung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/-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1360b BGB)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081430"/>
            <a:ext cx="16511824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was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Verhältnissen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erforderlich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um die Kosten des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bestreiten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persönlichen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Bedürfnisse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den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Lebensbedarf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gemeinsamen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unterhaltsberechtigten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Kinder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befriedigen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1360a 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C1d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10071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403600"/>
            <a:ext cx="16511824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Verfügung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stellen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1360a II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Macintosh PowerPoint</Application>
  <PresentationFormat>Benutzerdefiniert</PresentationFormat>
  <Paragraphs>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C1_Gruppe 1</dc:title>
  <cp:lastModifiedBy>Katja Dittrich</cp:lastModifiedBy>
  <cp:revision>1</cp:revision>
  <dcterms:created xsi:type="dcterms:W3CDTF">2006-08-16T00:00:00Z</dcterms:created>
  <dcterms:modified xsi:type="dcterms:W3CDTF">2025-01-08T14:19:04Z</dcterms:modified>
  <dc:identifier>DAGbcYPe74E</dc:identifier>
</cp:coreProperties>
</file>