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nva Sans" panose="020B0604020202020204" charset="0"/>
      <p:regular r:id="rId15"/>
    </p:embeddedFont>
    <p:embeddedFont>
      <p:font typeface="Canva Sans Bold" panose="020B0604020202020204" charset="0"/>
      <p:regular r:id="rId16"/>
      <p:bold r:id="rId17"/>
    </p:embeddedFont>
    <p:embeddedFont>
      <p:font typeface="Pompiere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A38ABE-8644-5848-A4B5-C7A138002126}" v="30" dt="2025-01-01T14:28:54.4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89" autoAdjust="0"/>
  </p:normalViewPr>
  <p:slideViewPr>
    <p:cSldViewPr>
      <p:cViewPr varScale="1">
        <p:scale>
          <a:sx n="82" d="100"/>
          <a:sy n="82" d="100"/>
        </p:scale>
        <p:origin x="1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39A38ABE-8644-5848-A4B5-C7A138002126}"/>
    <pc:docChg chg="undo custSel modSld">
      <pc:chgData name="Katja Dittrich" userId="7fd2e0e7fd3099c6" providerId="LiveId" clId="{39A38ABE-8644-5848-A4B5-C7A138002126}" dt="2025-01-01T14:28:54.466" v="35"/>
      <pc:docMkLst>
        <pc:docMk/>
      </pc:docMkLst>
      <pc:sldChg chg="addSp delSp modSp mod">
        <pc:chgData name="Katja Dittrich" userId="7fd2e0e7fd3099c6" providerId="LiveId" clId="{39A38ABE-8644-5848-A4B5-C7A138002126}" dt="2025-01-01T14:27:08.762" v="5" actId="20577"/>
        <pc:sldMkLst>
          <pc:docMk/>
          <pc:sldMk cId="0" sldId="256"/>
        </pc:sldMkLst>
        <pc:spChg chg="mod">
          <ac:chgData name="Katja Dittrich" userId="7fd2e0e7fd3099c6" providerId="LiveId" clId="{39A38ABE-8644-5848-A4B5-C7A138002126}" dt="2025-01-01T14:26:54.652" v="0" actId="14100"/>
          <ac:spMkLst>
            <pc:docMk/>
            <pc:sldMk cId="0" sldId="256"/>
            <ac:spMk id="5" creationId="{00000000-0000-0000-0000-000000000000}"/>
          </ac:spMkLst>
        </pc:spChg>
        <pc:spChg chg="add del mod">
          <ac:chgData name="Katja Dittrich" userId="7fd2e0e7fd3099c6" providerId="LiveId" clId="{39A38ABE-8644-5848-A4B5-C7A138002126}" dt="2025-01-01T14:27:08.762" v="5" actId="20577"/>
          <ac:spMkLst>
            <pc:docMk/>
            <pc:sldMk cId="0" sldId="256"/>
            <ac:spMk id="6" creationId="{00000000-0000-0000-0000-000000000000}"/>
          </ac:spMkLst>
        </pc:spChg>
        <pc:spChg chg="mod">
          <ac:chgData name="Katja Dittrich" userId="7fd2e0e7fd3099c6" providerId="LiveId" clId="{39A38ABE-8644-5848-A4B5-C7A138002126}" dt="2025-01-01T14:26:58.392" v="1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Katja Dittrich" userId="7fd2e0e7fd3099c6" providerId="LiveId" clId="{39A38ABE-8644-5848-A4B5-C7A138002126}" dt="2025-01-01T14:27:01.495" v="2" actId="20577"/>
          <ac:spMkLst>
            <pc:docMk/>
            <pc:sldMk cId="0" sldId="256"/>
            <ac:spMk id="9" creationId="{00000000-0000-0000-0000-000000000000}"/>
          </ac:spMkLst>
        </pc:spChg>
      </pc:sldChg>
      <pc:sldChg chg="modAnim">
        <pc:chgData name="Katja Dittrich" userId="7fd2e0e7fd3099c6" providerId="LiveId" clId="{39A38ABE-8644-5848-A4B5-C7A138002126}" dt="2025-01-01T14:27:31.278" v="9"/>
        <pc:sldMkLst>
          <pc:docMk/>
          <pc:sldMk cId="0" sldId="257"/>
        </pc:sldMkLst>
      </pc:sldChg>
      <pc:sldChg chg="modAnim">
        <pc:chgData name="Katja Dittrich" userId="7fd2e0e7fd3099c6" providerId="LiveId" clId="{39A38ABE-8644-5848-A4B5-C7A138002126}" dt="2025-01-01T14:27:46.428" v="14"/>
        <pc:sldMkLst>
          <pc:docMk/>
          <pc:sldMk cId="0" sldId="258"/>
        </pc:sldMkLst>
      </pc:sldChg>
      <pc:sldChg chg="modAnim">
        <pc:chgData name="Katja Dittrich" userId="7fd2e0e7fd3099c6" providerId="LiveId" clId="{39A38ABE-8644-5848-A4B5-C7A138002126}" dt="2025-01-01T14:27:58.901" v="16"/>
        <pc:sldMkLst>
          <pc:docMk/>
          <pc:sldMk cId="0" sldId="259"/>
        </pc:sldMkLst>
      </pc:sldChg>
      <pc:sldChg chg="modAnim">
        <pc:chgData name="Katja Dittrich" userId="7fd2e0e7fd3099c6" providerId="LiveId" clId="{39A38ABE-8644-5848-A4B5-C7A138002126}" dt="2025-01-01T14:28:07.534" v="19"/>
        <pc:sldMkLst>
          <pc:docMk/>
          <pc:sldMk cId="0" sldId="260"/>
        </pc:sldMkLst>
      </pc:sldChg>
      <pc:sldChg chg="modAnim">
        <pc:chgData name="Katja Dittrich" userId="7fd2e0e7fd3099c6" providerId="LiveId" clId="{39A38ABE-8644-5848-A4B5-C7A138002126}" dt="2025-01-01T14:28:16.571" v="22"/>
        <pc:sldMkLst>
          <pc:docMk/>
          <pc:sldMk cId="0" sldId="261"/>
        </pc:sldMkLst>
      </pc:sldChg>
      <pc:sldChg chg="modAnim">
        <pc:chgData name="Katja Dittrich" userId="7fd2e0e7fd3099c6" providerId="LiveId" clId="{39A38ABE-8644-5848-A4B5-C7A138002126}" dt="2025-01-01T14:28:28.257" v="25"/>
        <pc:sldMkLst>
          <pc:docMk/>
          <pc:sldMk cId="0" sldId="262"/>
        </pc:sldMkLst>
      </pc:sldChg>
      <pc:sldChg chg="modAnim">
        <pc:chgData name="Katja Dittrich" userId="7fd2e0e7fd3099c6" providerId="LiveId" clId="{39A38ABE-8644-5848-A4B5-C7A138002126}" dt="2025-01-01T14:28:37.617" v="29"/>
        <pc:sldMkLst>
          <pc:docMk/>
          <pc:sldMk cId="0" sldId="263"/>
        </pc:sldMkLst>
      </pc:sldChg>
      <pc:sldChg chg="modAnim">
        <pc:chgData name="Katja Dittrich" userId="7fd2e0e7fd3099c6" providerId="LiveId" clId="{39A38ABE-8644-5848-A4B5-C7A138002126}" dt="2025-01-01T14:28:54.466" v="35"/>
        <pc:sldMkLst>
          <pc:docMk/>
          <pc:sldMk cId="0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503835" y="1174639"/>
            <a:ext cx="1564965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6867449"/>
            <a:ext cx="16783690" cy="184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Thema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Wirkungen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1353 ff. BGB)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Dabei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Ehenamen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Haushalts-führung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sowie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Erwerbstätigkeit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Eheleute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rechtliche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Vertretung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zwischen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Eheleuten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der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1360 BGB)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besonders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erläutern</a:t>
            </a:r>
            <a:r>
              <a:rPr lang="en-US" sz="3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892788"/>
            <a:ext cx="1997646" cy="606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Gruppenarbeit: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1863647"/>
            <a:ext cx="12549440" cy="2454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1: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 Thema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Verlobung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1297 ff. BGB) 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Dabei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1297 ff. BGB), die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Folgen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1297 BGB, 383 f. ZPO, 52 ff.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StPO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), das Ende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Verlobung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sowie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Rechtsfolgen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Rücktritts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Verlobung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1298 ff. BGB)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besonders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erläutern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4679873"/>
            <a:ext cx="16622110" cy="1835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  <a:spcBef>
                <a:spcPct val="0"/>
              </a:spcBef>
            </a:pPr>
            <a:r>
              <a:rPr lang="en-US" sz="34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2: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Thema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1303 ff. BGB)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Dabei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sowie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Zuständigkeit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1310 ff. BGB), das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gesetzliche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Eheverbot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1306 ff. BGB), das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Ehefähigkeitszeugnis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Mängel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sowie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Aufhebbare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1313 ff. BGB)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besonders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erläutern</a:t>
            </a:r>
            <a:r>
              <a:rPr lang="en-US" sz="3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208445" y="7604126"/>
            <a:ext cx="6193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3847" y="1364407"/>
            <a:ext cx="404549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1: Verlobung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5381" y="8390682"/>
            <a:ext cx="14187919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Beendigung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einverständliche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Tod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einseitiger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erklärter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Rücktritt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05381" y="2533859"/>
            <a:ext cx="1693514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=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höchstpersönliches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ernsthaftes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gegenseitige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Versprechen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Eingehung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Form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gebunden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mündlich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schriftlich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schlüssiges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Handeln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5381" y="4190157"/>
            <a:ext cx="1693514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volle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bzw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beschränkte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Geschäftsfähigkeit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;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bzw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LPS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darf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bestehen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;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Doppelverlöbnis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sittenwidrig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;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sittenwidrigen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Gründen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unwirksam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05381" y="5933232"/>
            <a:ext cx="16935143" cy="238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Rechtsfolgen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Pflicht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–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jedoch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einklagbar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;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Begründung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familienrechtlichen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Treueverhältnisses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;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vermögensrechtliche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Vergünstigungen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Zeugnisverweigerungsrecht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5409377"/>
            <a:ext cx="1009783" cy="798570"/>
          </a:xfrm>
          <a:custGeom>
            <a:avLst/>
            <a:gdLst/>
            <a:ahLst/>
            <a:cxnLst/>
            <a:rect l="l" t="t" r="r" b="b"/>
            <a:pathLst>
              <a:path w="1009783" h="798570">
                <a:moveTo>
                  <a:pt x="0" y="0"/>
                </a:moveTo>
                <a:lnTo>
                  <a:pt x="1009783" y="0"/>
                </a:lnTo>
                <a:lnTo>
                  <a:pt x="1009783" y="798570"/>
                </a:lnTo>
                <a:lnTo>
                  <a:pt x="0" y="7985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6208445" y="7604126"/>
            <a:ext cx="6193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53847" y="1364407"/>
            <a:ext cx="404549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1: Verlobung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11693" y="6333303"/>
            <a:ext cx="11855093" cy="1405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9"/>
              </a:lnSpc>
            </a:pP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wichtigem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Grund: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Schadensersatzpflicht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gegenüber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Verlobten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dessen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Eltern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Dritten</a:t>
            </a:r>
            <a:endParaRPr lang="en-US" sz="44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87032" y="2952750"/>
            <a:ext cx="16553492" cy="21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49"/>
              </a:lnSpc>
            </a:pP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Rechtsfolgen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Rücktritts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vom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Verlöbnis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tritt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Verlobter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dem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Verlöbnis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zurück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hängen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Rechtsfolgen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Rücktritts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davon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ab,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ob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den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Rücktritt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wichtiger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Grund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Sinne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§ 1298 III BGB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vorlag</a:t>
            </a:r>
            <a:endParaRPr lang="en-US" sz="44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511693" y="5361752"/>
            <a:ext cx="9974880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49"/>
              </a:lnSpc>
            </a:pP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wichtigem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Grund: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schadensersatzpflichtig</a:t>
            </a:r>
            <a:endParaRPr lang="en-US" sz="44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028700" y="6539429"/>
            <a:ext cx="1009783" cy="798570"/>
          </a:xfrm>
          <a:custGeom>
            <a:avLst/>
            <a:gdLst/>
            <a:ahLst/>
            <a:cxnLst/>
            <a:rect l="l" t="t" r="r" b="b"/>
            <a:pathLst>
              <a:path w="1009783" h="798570">
                <a:moveTo>
                  <a:pt x="0" y="0"/>
                </a:moveTo>
                <a:lnTo>
                  <a:pt x="1009783" y="0"/>
                </a:lnTo>
                <a:lnTo>
                  <a:pt x="1009783" y="798570"/>
                </a:lnTo>
                <a:lnTo>
                  <a:pt x="0" y="7985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208445" y="7604126"/>
            <a:ext cx="6193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3847" y="1364407"/>
            <a:ext cx="404549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1: Verlobung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86463" y="2923927"/>
            <a:ext cx="16230331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49"/>
              </a:lnSpc>
            </a:pP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unterbleibt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Verlobter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vom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anderen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Geschenke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zurückzufordern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849"/>
              </a:lnSpc>
            </a:pP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1301 BGB)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86463" y="4707865"/>
            <a:ext cx="16230331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49"/>
              </a:lnSpc>
            </a:pP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Ansprüche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Verlöbnis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können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Mahnverfahren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streitigen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Verfahren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geltend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gemacht</a:t>
            </a:r>
            <a:r>
              <a:rPr lang="en-US" sz="44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endParaRPr lang="en-US" sz="44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208445" y="7604126"/>
            <a:ext cx="6193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3847" y="1364407"/>
            <a:ext cx="404549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2 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3414713"/>
            <a:ext cx="16511824" cy="127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=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rechtlich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anerkannte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Personen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verschiedenen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gleichen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Geschlechts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Lebenszeit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1353 I 1 BGB)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6581081"/>
            <a:ext cx="16511824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seit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01.10.2017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gleichgeschlechtliche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möglich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4996121"/>
            <a:ext cx="16511824" cy="127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einander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tragen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füreinander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Verantwortung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1353 I 2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208445" y="7604126"/>
            <a:ext cx="6193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3847" y="1364407"/>
            <a:ext cx="404549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2: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2964290"/>
            <a:ext cx="16511824" cy="137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5"/>
              </a:lnSpc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Zuständigkeiten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dadurch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geschlossen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Eheschließenden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Standesbeamten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miteinander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eingehen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wollen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1310 I 1 BGB)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6401018"/>
            <a:ext cx="13823709" cy="137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5"/>
              </a:lnSpc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dann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jedem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beliebigen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Standesamt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vollzogen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;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kirchliche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symbolischen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Wert –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rechtlichen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Folgen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4682654"/>
            <a:ext cx="16511824" cy="137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5"/>
              </a:lnSpc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Antrag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Aufgebot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 muss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hierfür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zunächst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zuständigen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Standesamt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allgemeinen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Wohnsitz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eingereicht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208445" y="7604126"/>
            <a:ext cx="6193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3847" y="1364407"/>
            <a:ext cx="404549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2: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88088" y="2746695"/>
            <a:ext cx="16511824" cy="1358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55"/>
              </a:lnSpc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Ehefähigkeit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Eheverbote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Fehlen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Willenser-klärungen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Einhalten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Form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88088" y="4303911"/>
            <a:ext cx="16511824" cy="1388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0"/>
              </a:lnSpc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Mängel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Nichtehe: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liegt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Fehlen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existenzieller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Bestandteile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-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zustande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gekommen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Heilung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ausgeschlossen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bzw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88088" y="5879346"/>
            <a:ext cx="16511824" cy="3387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55"/>
              </a:lnSpc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Aufhebbare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erst ab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Rechtskraft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entsprechenden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Beschlusses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Auflösung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berufen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1313 S. 1, 2 BGB) –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Aufhebungsgründe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gemäß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 1313 S. 3 BGB) - </a:t>
            </a:r>
          </a:p>
          <a:p>
            <a:pPr algn="l">
              <a:lnSpc>
                <a:spcPts val="5355"/>
              </a:lnSpc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Zukunft ab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Rechtskraft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aufgelöst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1313 S. 2 BGB)</a:t>
            </a:r>
          </a:p>
          <a:p>
            <a:pPr algn="l">
              <a:lnSpc>
                <a:spcPts val="5355"/>
              </a:lnSpc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Ehescheidung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bis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Zeitpunkt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eingetretenen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Ehewirkungen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355"/>
              </a:lnSpc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bleiben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erhalten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208445" y="7604126"/>
            <a:ext cx="6193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3847" y="1364407"/>
            <a:ext cx="6157418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 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Wirkungen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2719388"/>
            <a:ext cx="16511824" cy="127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einander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1353 I 2 BGB) -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tragen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füreinander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Verantwortung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4332923"/>
            <a:ext cx="16511824" cy="18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Ehename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sollen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gemeinsamen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Familiennamen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Ehenamen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Ehenamens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soll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1355 III 1 BGB, 14 I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PStG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Doppelname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6479869"/>
            <a:ext cx="14187919" cy="127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Haushaltsführung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Erwerbstätigkeit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haben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jeweils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Beitrag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Gelingen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gemeinsamen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Ehelebens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leisten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8093404"/>
            <a:ext cx="14187919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Modelle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Zusammenlebens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Alleinverdiener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Doppelverdiener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Zuverdienerehe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208445" y="7604126"/>
            <a:ext cx="6193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3847" y="1364407"/>
            <a:ext cx="6157418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Wirkungen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653847" y="3096027"/>
            <a:ext cx="4407959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Schlüsselgewalt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653847" y="5065797"/>
            <a:ext cx="4128865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Güterrecht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653847" y="4080912"/>
            <a:ext cx="3893839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53847" y="8019993"/>
            <a:ext cx="9754812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Einfluss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Staatsangehörigkeit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653847" y="6050223"/>
            <a:ext cx="16511824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Erb- und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Pflichtteilrecht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653847" y="7035108"/>
            <a:ext cx="5920942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5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Zeugnisverweigerungsrechte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708</Words>
  <Application>Microsoft Office PowerPoint</Application>
  <PresentationFormat>Benutzerdefiniert</PresentationFormat>
  <Paragraphs>57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Calibri</vt:lpstr>
      <vt:lpstr>Canva Sans Bold</vt:lpstr>
      <vt:lpstr>Arial</vt:lpstr>
      <vt:lpstr>Canva Sans</vt:lpstr>
      <vt:lpstr>Pompiere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B1</dc:title>
  <cp:lastModifiedBy>Carus, Natascha</cp:lastModifiedBy>
  <cp:revision>2</cp:revision>
  <dcterms:created xsi:type="dcterms:W3CDTF">2006-08-16T00:00:00Z</dcterms:created>
  <dcterms:modified xsi:type="dcterms:W3CDTF">2025-01-20T08:54:59Z</dcterms:modified>
  <dc:identifier>DAGa18LQODQ</dc:identifier>
</cp:coreProperties>
</file>