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96" r:id="rId3"/>
    <p:sldId id="297" r:id="rId4"/>
    <p:sldId id="257" r:id="rId5"/>
    <p:sldId id="292" r:id="rId6"/>
    <p:sldId id="272" r:id="rId7"/>
    <p:sldId id="263" r:id="rId8"/>
    <p:sldId id="266" r:id="rId9"/>
    <p:sldId id="271" r:id="rId10"/>
    <p:sldId id="262" r:id="rId11"/>
    <p:sldId id="285" r:id="rId12"/>
    <p:sldId id="265" r:id="rId13"/>
    <p:sldId id="264" r:id="rId14"/>
    <p:sldId id="268" r:id="rId15"/>
    <p:sldId id="269" r:id="rId16"/>
    <p:sldId id="270" r:id="rId17"/>
    <p:sldId id="273" r:id="rId18"/>
    <p:sldId id="274" r:id="rId19"/>
    <p:sldId id="294" r:id="rId20"/>
    <p:sldId id="293" r:id="rId21"/>
    <p:sldId id="275" r:id="rId22"/>
    <p:sldId id="276" r:id="rId23"/>
    <p:sldId id="277" r:id="rId24"/>
    <p:sldId id="282" r:id="rId25"/>
    <p:sldId id="283" r:id="rId26"/>
    <p:sldId id="260" r:id="rId27"/>
    <p:sldId id="286" r:id="rId28"/>
    <p:sldId id="278" r:id="rId29"/>
    <p:sldId id="281" r:id="rId30"/>
    <p:sldId id="279" r:id="rId31"/>
    <p:sldId id="280" r:id="rId32"/>
    <p:sldId id="288" r:id="rId33"/>
    <p:sldId id="291" r:id="rId34"/>
    <p:sldId id="290" r:id="rId35"/>
    <p:sldId id="289"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000"/>
    <a:srgbClr val="FF3399"/>
    <a:srgbClr val="FCEEE4"/>
    <a:srgbClr val="D0E3B7"/>
    <a:srgbClr val="F0C774"/>
    <a:srgbClr val="F5D9A1"/>
    <a:srgbClr val="F8E3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showGuides="1">
      <p:cViewPr varScale="1">
        <p:scale>
          <a:sx n="115" d="100"/>
          <a:sy n="115" d="100"/>
        </p:scale>
        <p:origin x="43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22.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2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1AA0845-FE5B-4621-BDE5-E8DC54FF6B4B}" type="datetimeFigureOut">
              <a:rPr lang="de-DE" smtClean="0"/>
              <a:t>11.10.2023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3310469-9976-4CC7-A0DE-06370E771A38}" type="slidenum">
              <a:rPr lang="de-DE" smtClean="0"/>
              <a:t>‹Nr.›</a:t>
            </a:fld>
            <a:endParaRPr lang="de-DE"/>
          </a:p>
        </p:txBody>
      </p:sp>
    </p:spTree>
    <p:extLst>
      <p:ext uri="{BB962C8B-B14F-4D97-AF65-F5344CB8AC3E}">
        <p14:creationId xmlns:p14="http://schemas.microsoft.com/office/powerpoint/2010/main" val="3542015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1AA0845-FE5B-4621-BDE5-E8DC54FF6B4B}" type="datetimeFigureOut">
              <a:rPr lang="de-DE" smtClean="0"/>
              <a:t>11.10.2023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3310469-9976-4CC7-A0DE-06370E771A38}" type="slidenum">
              <a:rPr lang="de-DE" smtClean="0"/>
              <a:t>‹Nr.›</a:t>
            </a:fld>
            <a:endParaRPr lang="de-DE"/>
          </a:p>
        </p:txBody>
      </p:sp>
    </p:spTree>
    <p:extLst>
      <p:ext uri="{BB962C8B-B14F-4D97-AF65-F5344CB8AC3E}">
        <p14:creationId xmlns:p14="http://schemas.microsoft.com/office/powerpoint/2010/main" val="161794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1AA0845-FE5B-4621-BDE5-E8DC54FF6B4B}" type="datetimeFigureOut">
              <a:rPr lang="de-DE" smtClean="0"/>
              <a:t>11.10.2023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3310469-9976-4CC7-A0DE-06370E771A38}" type="slidenum">
              <a:rPr lang="de-DE" smtClean="0"/>
              <a:t>‹Nr.›</a:t>
            </a:fld>
            <a:endParaRPr lang="de-DE"/>
          </a:p>
        </p:txBody>
      </p:sp>
    </p:spTree>
    <p:extLst>
      <p:ext uri="{BB962C8B-B14F-4D97-AF65-F5344CB8AC3E}">
        <p14:creationId xmlns:p14="http://schemas.microsoft.com/office/powerpoint/2010/main" val="325091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1AA0845-FE5B-4621-BDE5-E8DC54FF6B4B}" type="datetimeFigureOut">
              <a:rPr lang="de-DE" smtClean="0"/>
              <a:t>11.10.2023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3310469-9976-4CC7-A0DE-06370E771A38}" type="slidenum">
              <a:rPr lang="de-DE" smtClean="0"/>
              <a:t>‹Nr.›</a:t>
            </a:fld>
            <a:endParaRPr lang="de-DE"/>
          </a:p>
        </p:txBody>
      </p:sp>
    </p:spTree>
    <p:extLst>
      <p:ext uri="{BB962C8B-B14F-4D97-AF65-F5344CB8AC3E}">
        <p14:creationId xmlns:p14="http://schemas.microsoft.com/office/powerpoint/2010/main" val="75416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A1AA0845-FE5B-4621-BDE5-E8DC54FF6B4B}" type="datetimeFigureOut">
              <a:rPr lang="de-DE" smtClean="0"/>
              <a:t>11.10.2023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3310469-9976-4CC7-A0DE-06370E771A38}" type="slidenum">
              <a:rPr lang="de-DE" smtClean="0"/>
              <a:t>‹Nr.›</a:t>
            </a:fld>
            <a:endParaRPr lang="de-DE"/>
          </a:p>
        </p:txBody>
      </p:sp>
    </p:spTree>
    <p:extLst>
      <p:ext uri="{BB962C8B-B14F-4D97-AF65-F5344CB8AC3E}">
        <p14:creationId xmlns:p14="http://schemas.microsoft.com/office/powerpoint/2010/main" val="156905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1AA0845-FE5B-4621-BDE5-E8DC54FF6B4B}" type="datetimeFigureOut">
              <a:rPr lang="de-DE" smtClean="0"/>
              <a:t>11.10.2023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3310469-9976-4CC7-A0DE-06370E771A38}" type="slidenum">
              <a:rPr lang="de-DE" smtClean="0"/>
              <a:t>‹Nr.›</a:t>
            </a:fld>
            <a:endParaRPr lang="de-DE"/>
          </a:p>
        </p:txBody>
      </p:sp>
    </p:spTree>
    <p:extLst>
      <p:ext uri="{BB962C8B-B14F-4D97-AF65-F5344CB8AC3E}">
        <p14:creationId xmlns:p14="http://schemas.microsoft.com/office/powerpoint/2010/main" val="40498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1AA0845-FE5B-4621-BDE5-E8DC54FF6B4B}" type="datetimeFigureOut">
              <a:rPr lang="de-DE" smtClean="0"/>
              <a:t>11.10.2023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3310469-9976-4CC7-A0DE-06370E771A38}" type="slidenum">
              <a:rPr lang="de-DE" smtClean="0"/>
              <a:t>‹Nr.›</a:t>
            </a:fld>
            <a:endParaRPr lang="de-DE"/>
          </a:p>
        </p:txBody>
      </p:sp>
    </p:spTree>
    <p:extLst>
      <p:ext uri="{BB962C8B-B14F-4D97-AF65-F5344CB8AC3E}">
        <p14:creationId xmlns:p14="http://schemas.microsoft.com/office/powerpoint/2010/main" val="418672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A1AA0845-FE5B-4621-BDE5-E8DC54FF6B4B}" type="datetimeFigureOut">
              <a:rPr lang="de-DE" smtClean="0"/>
              <a:t>11.10.2023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3310469-9976-4CC7-A0DE-06370E771A38}" type="slidenum">
              <a:rPr lang="de-DE" smtClean="0"/>
              <a:t>‹Nr.›</a:t>
            </a:fld>
            <a:endParaRPr lang="de-DE"/>
          </a:p>
        </p:txBody>
      </p:sp>
    </p:spTree>
    <p:extLst>
      <p:ext uri="{BB962C8B-B14F-4D97-AF65-F5344CB8AC3E}">
        <p14:creationId xmlns:p14="http://schemas.microsoft.com/office/powerpoint/2010/main" val="4814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1AA0845-FE5B-4621-BDE5-E8DC54FF6B4B}" type="datetimeFigureOut">
              <a:rPr lang="de-DE" smtClean="0"/>
              <a:t>11.10.2023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3310469-9976-4CC7-A0DE-06370E771A38}" type="slidenum">
              <a:rPr lang="de-DE" smtClean="0"/>
              <a:t>‹Nr.›</a:t>
            </a:fld>
            <a:endParaRPr lang="de-DE"/>
          </a:p>
        </p:txBody>
      </p:sp>
    </p:spTree>
    <p:extLst>
      <p:ext uri="{BB962C8B-B14F-4D97-AF65-F5344CB8AC3E}">
        <p14:creationId xmlns:p14="http://schemas.microsoft.com/office/powerpoint/2010/main" val="316543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A1AA0845-FE5B-4621-BDE5-E8DC54FF6B4B}" type="datetimeFigureOut">
              <a:rPr lang="de-DE" smtClean="0"/>
              <a:t>11.10.2023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3310469-9976-4CC7-A0DE-06370E771A38}" type="slidenum">
              <a:rPr lang="de-DE" smtClean="0"/>
              <a:t>‹Nr.›</a:t>
            </a:fld>
            <a:endParaRPr lang="de-DE"/>
          </a:p>
        </p:txBody>
      </p:sp>
    </p:spTree>
    <p:extLst>
      <p:ext uri="{BB962C8B-B14F-4D97-AF65-F5344CB8AC3E}">
        <p14:creationId xmlns:p14="http://schemas.microsoft.com/office/powerpoint/2010/main" val="132794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A1AA0845-FE5B-4621-BDE5-E8DC54FF6B4B}" type="datetimeFigureOut">
              <a:rPr lang="de-DE" smtClean="0"/>
              <a:t>11.10.2023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3310469-9976-4CC7-A0DE-06370E771A38}" type="slidenum">
              <a:rPr lang="de-DE" smtClean="0"/>
              <a:t>‹Nr.›</a:t>
            </a:fld>
            <a:endParaRPr lang="de-DE"/>
          </a:p>
        </p:txBody>
      </p:sp>
    </p:spTree>
    <p:extLst>
      <p:ext uri="{BB962C8B-B14F-4D97-AF65-F5344CB8AC3E}">
        <p14:creationId xmlns:p14="http://schemas.microsoft.com/office/powerpoint/2010/main" val="2113530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A0845-FE5B-4621-BDE5-E8DC54FF6B4B}" type="datetimeFigureOut">
              <a:rPr lang="de-DE" smtClean="0"/>
              <a:t>11.10.2023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10469-9976-4CC7-A0DE-06370E771A38}" type="slidenum">
              <a:rPr lang="de-DE" smtClean="0"/>
              <a:t>‹Nr.›</a:t>
            </a:fld>
            <a:endParaRPr lang="de-DE"/>
          </a:p>
        </p:txBody>
      </p:sp>
    </p:spTree>
    <p:extLst>
      <p:ext uri="{BB962C8B-B14F-4D97-AF65-F5344CB8AC3E}">
        <p14:creationId xmlns:p14="http://schemas.microsoft.com/office/powerpoint/2010/main" val="1972860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2.emf"/><Relationship Id="rId5" Type="http://schemas.openxmlformats.org/officeDocument/2006/relationships/oleObject" Target="../embeddings/oleObject11.bin"/><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4.emf"/><Relationship Id="rId5" Type="http://schemas.openxmlformats.org/officeDocument/2006/relationships/oleObject" Target="../embeddings/oleObject13.bin"/><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12.emf"/><Relationship Id="rId5" Type="http://schemas.openxmlformats.org/officeDocument/2006/relationships/oleObject" Target="../embeddings/oleObject21.bin"/><Relationship Id="rId4" Type="http://schemas.openxmlformats.org/officeDocument/2006/relationships/image" Target="../media/image22.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4.emf"/><Relationship Id="rId5" Type="http://schemas.openxmlformats.org/officeDocument/2006/relationships/oleObject" Target="../embeddings/oleObject23.bin"/><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24.emf"/></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a:xfrm>
            <a:off x="1228725" y="1263385"/>
            <a:ext cx="9966389" cy="306572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a:p>
            <a:r>
              <a:rPr lang="de-DE" sz="2400" dirty="0" smtClean="0"/>
              <a:t>Es werden in verschiedenen Bereichen Akten beim Gericht geführt:</a:t>
            </a:r>
          </a:p>
          <a:p>
            <a:endParaRPr lang="de-DE" dirty="0"/>
          </a:p>
          <a:p>
            <a:pPr marL="342900" indent="-342900">
              <a:buFont typeface="Arial" panose="020B0604020202020204" pitchFamily="34" charset="0"/>
              <a:buChar char="•"/>
            </a:pPr>
            <a:r>
              <a:rPr lang="de-DE" sz="2400" dirty="0" smtClean="0"/>
              <a:t>Register und Rechtspfleger</a:t>
            </a:r>
          </a:p>
          <a:p>
            <a:pPr marL="342900" indent="-342900">
              <a:buFont typeface="Arial" panose="020B0604020202020204" pitchFamily="34" charset="0"/>
              <a:buChar char="•"/>
            </a:pPr>
            <a:r>
              <a:rPr lang="de-DE" sz="2400" dirty="0" smtClean="0"/>
              <a:t>Generalaktenplan</a:t>
            </a:r>
          </a:p>
          <a:p>
            <a:pPr marL="342900" indent="-342900">
              <a:buFont typeface="Arial" panose="020B0604020202020204" pitchFamily="34" charset="0"/>
              <a:buChar char="•"/>
            </a:pPr>
            <a:r>
              <a:rPr lang="de-DE" sz="2400" dirty="0" smtClean="0"/>
              <a:t>Sammelakten</a:t>
            </a:r>
          </a:p>
          <a:p>
            <a:pPr marL="342900" indent="-342900">
              <a:buFont typeface="Arial" panose="020B0604020202020204" pitchFamily="34" charset="0"/>
              <a:buChar char="•"/>
            </a:pPr>
            <a:r>
              <a:rPr lang="de-DE" sz="2400" dirty="0" smtClean="0"/>
              <a:t>Personalakten</a:t>
            </a:r>
          </a:p>
          <a:p>
            <a:pPr marL="342900" indent="-342900">
              <a:buFont typeface="Arial" panose="020B0604020202020204" pitchFamily="34" charset="0"/>
              <a:buChar char="•"/>
            </a:pPr>
            <a:r>
              <a:rPr lang="de-DE" sz="2400" dirty="0" smtClean="0"/>
              <a:t>Kassenakten</a:t>
            </a:r>
            <a:endParaRPr lang="de-DE" sz="2400" dirty="0"/>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168</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20" name="Abgerundetes Rechteck 19"/>
          <p:cNvSpPr/>
          <p:nvPr/>
        </p:nvSpPr>
        <p:spPr>
          <a:xfrm>
            <a:off x="2784328" y="136779"/>
            <a:ext cx="5972175" cy="600075"/>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t>Geschäftsgang</a:t>
            </a:r>
            <a:endParaRPr lang="de-DE" sz="3200" dirty="0"/>
          </a:p>
        </p:txBody>
      </p:sp>
      <p:sp>
        <p:nvSpPr>
          <p:cNvPr id="2" name="Abgerundetes Rechteck 1"/>
          <p:cNvSpPr/>
          <p:nvPr/>
        </p:nvSpPr>
        <p:spPr>
          <a:xfrm>
            <a:off x="2307735" y="755599"/>
            <a:ext cx="6925360" cy="69438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a:t>Gerichtliche Akten in der Rechtspflege </a:t>
            </a:r>
            <a:endParaRPr lang="de-DE" sz="2400" dirty="0"/>
          </a:p>
        </p:txBody>
      </p:sp>
      <p:sp>
        <p:nvSpPr>
          <p:cNvPr id="12" name="Gefaltete Ecke 11"/>
          <p:cNvSpPr/>
          <p:nvPr/>
        </p:nvSpPr>
        <p:spPr>
          <a:xfrm rot="21277117">
            <a:off x="5594415" y="3812313"/>
            <a:ext cx="1808860" cy="1863027"/>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Was stellen Sie sich unter den einzelnen Punkten vor?</a:t>
            </a:r>
            <a:endParaRPr lang="de-DE"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05172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177</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12" name="Gefaltete Ecke 11"/>
          <p:cNvSpPr/>
          <p:nvPr/>
        </p:nvSpPr>
        <p:spPr>
          <a:xfrm rot="21277117">
            <a:off x="739821" y="346845"/>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Vorschuss-kosten</a:t>
            </a:r>
          </a:p>
          <a:p>
            <a:pPr algn="ctr"/>
            <a:r>
              <a:rPr lang="de-DE" dirty="0" smtClean="0">
                <a:solidFill>
                  <a:schemeClr val="tx1"/>
                </a:solidFill>
                <a:latin typeface="MV Boli" panose="02000500030200090000" pitchFamily="2" charset="0"/>
                <a:cs typeface="MV Boli" panose="02000500030200090000" pitchFamily="2" charset="0"/>
              </a:rPr>
              <a:t>-rechnung</a:t>
            </a:r>
            <a:endParaRPr lang="de-DE" dirty="0">
              <a:solidFill>
                <a:schemeClr val="tx1"/>
              </a:solidFill>
              <a:latin typeface="MV Boli" panose="02000500030200090000" pitchFamily="2" charset="0"/>
              <a:cs typeface="MV Boli" panose="02000500030200090000" pitchFamily="2" charset="0"/>
            </a:endParaRPr>
          </a:p>
        </p:txBody>
      </p:sp>
      <p:graphicFrame>
        <p:nvGraphicFramePr>
          <p:cNvPr id="4" name="Objekt 3"/>
          <p:cNvGraphicFramePr>
            <a:graphicFrameLocks noChangeAspect="1"/>
          </p:cNvGraphicFramePr>
          <p:nvPr>
            <p:extLst>
              <p:ext uri="{D42A27DB-BD31-4B8C-83A1-F6EECF244321}">
                <p14:modId xmlns:p14="http://schemas.microsoft.com/office/powerpoint/2010/main" val="4224044719"/>
              </p:ext>
            </p:extLst>
          </p:nvPr>
        </p:nvGraphicFramePr>
        <p:xfrm>
          <a:off x="3199476" y="158693"/>
          <a:ext cx="4695851" cy="6644668"/>
        </p:xfrm>
        <a:graphic>
          <a:graphicData uri="http://schemas.openxmlformats.org/presentationml/2006/ole">
            <mc:AlternateContent xmlns:mc="http://schemas.openxmlformats.org/markup-compatibility/2006">
              <mc:Choice xmlns:v="urn:schemas-microsoft-com:vml" Requires="v">
                <p:oleObj spid="_x0000_s2086" name="Acrobat Document" r:id="rId3" imgW="5667277" imgH="8019860" progId="AcroExch.Document.DC">
                  <p:embed/>
                </p:oleObj>
              </mc:Choice>
              <mc:Fallback>
                <p:oleObj name="Acrobat Document" r:id="rId3" imgW="5667277" imgH="8019860" progId="AcroExch.Document.DC">
                  <p:embed/>
                  <p:pic>
                    <p:nvPicPr>
                      <p:cNvPr id="0" name=""/>
                      <p:cNvPicPr/>
                      <p:nvPr/>
                    </p:nvPicPr>
                    <p:blipFill>
                      <a:blip r:embed="rId4"/>
                      <a:stretch>
                        <a:fillRect/>
                      </a:stretch>
                    </p:blipFill>
                    <p:spPr>
                      <a:xfrm>
                        <a:off x="3199476" y="158693"/>
                        <a:ext cx="4695851" cy="6644668"/>
                      </a:xfrm>
                      <a:prstGeom prst="rect">
                        <a:avLst/>
                      </a:prstGeom>
                    </p:spPr>
                  </p:pic>
                </p:oleObj>
              </mc:Fallback>
            </mc:AlternateContent>
          </a:graphicData>
        </a:graphic>
      </p:graphicFrame>
      <p:sp>
        <p:nvSpPr>
          <p:cNvPr id="8" name="Rechteck 7"/>
          <p:cNvSpPr/>
          <p:nvPr/>
        </p:nvSpPr>
        <p:spPr>
          <a:xfrm>
            <a:off x="5162550" y="4768850"/>
            <a:ext cx="2381250" cy="1211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rgbClr val="FF0000"/>
              </a:solidFill>
            </a:endParaRPr>
          </a:p>
        </p:txBody>
      </p:sp>
      <p:sp>
        <p:nvSpPr>
          <p:cNvPr id="9" name="Rechteck 8"/>
          <p:cNvSpPr/>
          <p:nvPr/>
        </p:nvSpPr>
        <p:spPr>
          <a:xfrm>
            <a:off x="6096000" y="4499429"/>
            <a:ext cx="914400" cy="269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xx/xx</a:t>
            </a:r>
          </a:p>
        </p:txBody>
      </p:sp>
      <p:sp>
        <p:nvSpPr>
          <p:cNvPr id="10" name="Rechteck 9"/>
          <p:cNvSpPr/>
          <p:nvPr/>
        </p:nvSpPr>
        <p:spPr>
          <a:xfrm>
            <a:off x="7010400" y="158693"/>
            <a:ext cx="542001" cy="63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solidFill>
                  <a:schemeClr val="accent1">
                    <a:lumMod val="75000"/>
                  </a:schemeClr>
                </a:solidFill>
                <a:latin typeface="Bradley Hand ITC" panose="03070402050302030203" pitchFamily="66" charset="0"/>
              </a:rPr>
              <a:t>3</a:t>
            </a:r>
            <a:endParaRPr lang="de-DE" sz="3200" dirty="0">
              <a:solidFill>
                <a:schemeClr val="accent1">
                  <a:lumMod val="75000"/>
                </a:schemeClr>
              </a:solidFill>
              <a:latin typeface="Bradley Hand ITC" panose="03070402050302030203" pitchFamily="66" charset="0"/>
            </a:endParaRPr>
          </a:p>
        </p:txBody>
      </p:sp>
      <p:sp>
        <p:nvSpPr>
          <p:cNvPr id="13" name="Gefaltete Ecke 12"/>
          <p:cNvSpPr/>
          <p:nvPr/>
        </p:nvSpPr>
        <p:spPr>
          <a:xfrm rot="21277117">
            <a:off x="8343799" y="4143913"/>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Frist notieren</a:t>
            </a:r>
          </a:p>
          <a:p>
            <a:pPr algn="ctr"/>
            <a:r>
              <a:rPr lang="de-DE" sz="1400" dirty="0" smtClean="0">
                <a:solidFill>
                  <a:schemeClr val="tx1"/>
                </a:solidFill>
                <a:latin typeface="MV Boli" panose="02000500030200090000" pitchFamily="2" charset="0"/>
                <a:cs typeface="MV Boli" panose="02000500030200090000" pitchFamily="2" charset="0"/>
              </a:rPr>
              <a:t>(6 Monate)</a:t>
            </a:r>
            <a:endParaRPr lang="de-DE" sz="1400" dirty="0">
              <a:solidFill>
                <a:schemeClr val="tx1"/>
              </a:solidFill>
              <a:latin typeface="MV Boli" panose="02000500030200090000" pitchFamily="2" charset="0"/>
              <a:cs typeface="MV Boli" panose="02000500030200090000" pitchFamily="2" charset="0"/>
            </a:endParaRPr>
          </a:p>
        </p:txBody>
      </p:sp>
      <p:sp>
        <p:nvSpPr>
          <p:cNvPr id="14" name="Gefaltete Ecke 13"/>
          <p:cNvSpPr/>
          <p:nvPr/>
        </p:nvSpPr>
        <p:spPr>
          <a:xfrm rot="261305">
            <a:off x="5922556" y="5010509"/>
            <a:ext cx="1261288"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Frist wird in rot notiert</a:t>
            </a:r>
            <a:endParaRPr lang="de-DE" dirty="0">
              <a:solidFill>
                <a:schemeClr val="tx1"/>
              </a:solidFill>
              <a:latin typeface="MV Boli" panose="02000500030200090000" pitchFamily="2" charset="0"/>
              <a:cs typeface="MV Boli" panose="02000500030200090000" pitchFamily="2" charset="0"/>
            </a:endParaRPr>
          </a:p>
        </p:txBody>
      </p:sp>
      <p:sp>
        <p:nvSpPr>
          <p:cNvPr id="15" name="Gefaltete Ecke 14"/>
          <p:cNvSpPr/>
          <p:nvPr/>
        </p:nvSpPr>
        <p:spPr>
          <a:xfrm rot="240325">
            <a:off x="8208277" y="201219"/>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Foliierung</a:t>
            </a:r>
            <a:endParaRPr lang="de-DE" dirty="0">
              <a:solidFill>
                <a:schemeClr val="tx1"/>
              </a:solidFill>
              <a:latin typeface="MV Boli" panose="02000500030200090000" pitchFamily="2" charset="0"/>
              <a:cs typeface="MV Boli" panose="02000500030200090000" pitchFamily="2" charset="0"/>
            </a:endParaRPr>
          </a:p>
        </p:txBody>
      </p:sp>
      <p:cxnSp>
        <p:nvCxnSpPr>
          <p:cNvPr id="16" name="Gerade Verbindung mit Pfeil 15"/>
          <p:cNvCxnSpPr/>
          <p:nvPr/>
        </p:nvCxnSpPr>
        <p:spPr>
          <a:xfrm flipH="1" flipV="1">
            <a:off x="7552402" y="476194"/>
            <a:ext cx="613763" cy="2678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endCxn id="9" idx="3"/>
          </p:cNvCxnSpPr>
          <p:nvPr/>
        </p:nvCxnSpPr>
        <p:spPr>
          <a:xfrm flipH="1" flipV="1">
            <a:off x="7010400" y="4634140"/>
            <a:ext cx="1277568" cy="1655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16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80">
                                          <p:stCondLst>
                                            <p:cond delay="0"/>
                                          </p:stCondLst>
                                        </p:cTn>
                                        <p:tgtEl>
                                          <p:spTgt spid="14"/>
                                        </p:tgtEl>
                                      </p:cBhvr>
                                    </p:animEffect>
                                    <p:anim calcmode="lin" valueType="num">
                                      <p:cBhvr>
                                        <p:cTn id="5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0" dur="26">
                                          <p:stCondLst>
                                            <p:cond delay="650"/>
                                          </p:stCondLst>
                                        </p:cTn>
                                        <p:tgtEl>
                                          <p:spTgt spid="14"/>
                                        </p:tgtEl>
                                      </p:cBhvr>
                                      <p:to x="100000" y="60000"/>
                                    </p:animScale>
                                    <p:animScale>
                                      <p:cBhvr>
                                        <p:cTn id="61" dur="166" decel="50000">
                                          <p:stCondLst>
                                            <p:cond delay="676"/>
                                          </p:stCondLst>
                                        </p:cTn>
                                        <p:tgtEl>
                                          <p:spTgt spid="14"/>
                                        </p:tgtEl>
                                      </p:cBhvr>
                                      <p:to x="100000" y="100000"/>
                                    </p:animScale>
                                    <p:animScale>
                                      <p:cBhvr>
                                        <p:cTn id="62" dur="26">
                                          <p:stCondLst>
                                            <p:cond delay="1312"/>
                                          </p:stCondLst>
                                        </p:cTn>
                                        <p:tgtEl>
                                          <p:spTgt spid="14"/>
                                        </p:tgtEl>
                                      </p:cBhvr>
                                      <p:to x="100000" y="80000"/>
                                    </p:animScale>
                                    <p:animScale>
                                      <p:cBhvr>
                                        <p:cTn id="63" dur="166" decel="50000">
                                          <p:stCondLst>
                                            <p:cond delay="1338"/>
                                          </p:stCondLst>
                                        </p:cTn>
                                        <p:tgtEl>
                                          <p:spTgt spid="14"/>
                                        </p:tgtEl>
                                      </p:cBhvr>
                                      <p:to x="100000" y="100000"/>
                                    </p:animScale>
                                    <p:animScale>
                                      <p:cBhvr>
                                        <p:cTn id="64" dur="26">
                                          <p:stCondLst>
                                            <p:cond delay="1642"/>
                                          </p:stCondLst>
                                        </p:cTn>
                                        <p:tgtEl>
                                          <p:spTgt spid="14"/>
                                        </p:tgtEl>
                                      </p:cBhvr>
                                      <p:to x="100000" y="90000"/>
                                    </p:animScale>
                                    <p:animScale>
                                      <p:cBhvr>
                                        <p:cTn id="65" dur="166" decel="50000">
                                          <p:stCondLst>
                                            <p:cond delay="1668"/>
                                          </p:stCondLst>
                                        </p:cTn>
                                        <p:tgtEl>
                                          <p:spTgt spid="14"/>
                                        </p:tgtEl>
                                      </p:cBhvr>
                                      <p:to x="100000" y="100000"/>
                                    </p:animScale>
                                    <p:animScale>
                                      <p:cBhvr>
                                        <p:cTn id="66" dur="26">
                                          <p:stCondLst>
                                            <p:cond delay="1808"/>
                                          </p:stCondLst>
                                        </p:cTn>
                                        <p:tgtEl>
                                          <p:spTgt spid="14"/>
                                        </p:tgtEl>
                                      </p:cBhvr>
                                      <p:to x="100000" y="95000"/>
                                    </p:animScale>
                                    <p:animScale>
                                      <p:cBhvr>
                                        <p:cTn id="6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0"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178</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12" name="Gefaltete Ecke 11"/>
          <p:cNvSpPr/>
          <p:nvPr/>
        </p:nvSpPr>
        <p:spPr>
          <a:xfrm rot="21277117">
            <a:off x="8852234" y="1709146"/>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sz="1600" dirty="0" smtClean="0">
                <a:solidFill>
                  <a:schemeClr val="tx1"/>
                </a:solidFill>
                <a:latin typeface="MV Boli" panose="02000500030200090000" pitchFamily="2" charset="0"/>
                <a:cs typeface="MV Boli" panose="02000500030200090000" pitchFamily="2" charset="0"/>
              </a:rPr>
              <a:t>Kosten-rechnung</a:t>
            </a:r>
          </a:p>
          <a:p>
            <a:pPr algn="ctr"/>
            <a:r>
              <a:rPr lang="de-DE" sz="1600" dirty="0" smtClean="0">
                <a:solidFill>
                  <a:schemeClr val="tx1"/>
                </a:solidFill>
                <a:latin typeface="MV Boli" panose="02000500030200090000" pitchFamily="2" charset="0"/>
                <a:cs typeface="MV Boli" panose="02000500030200090000" pitchFamily="2" charset="0"/>
              </a:rPr>
              <a:t>notieren</a:t>
            </a:r>
            <a:endParaRPr lang="de-DE" sz="1600" dirty="0">
              <a:solidFill>
                <a:schemeClr val="tx1"/>
              </a:solidFill>
              <a:latin typeface="MV Boli" panose="02000500030200090000" pitchFamily="2" charset="0"/>
              <a:cs typeface="MV Boli" panose="02000500030200090000" pitchFamily="2" charset="0"/>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872" y="0"/>
            <a:ext cx="4850256" cy="6858000"/>
          </a:xfrm>
          <a:prstGeom prst="rect">
            <a:avLst/>
          </a:prstGeom>
        </p:spPr>
      </p:pic>
      <p:sp>
        <p:nvSpPr>
          <p:cNvPr id="14" name="Rechteck 13"/>
          <p:cNvSpPr/>
          <p:nvPr/>
        </p:nvSpPr>
        <p:spPr>
          <a:xfrm>
            <a:off x="5015870" y="1128713"/>
            <a:ext cx="295276" cy="22955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Bradley Hand ITC" panose="03070402050302030203" pitchFamily="66" charset="0"/>
              </a:rPr>
              <a:t>3</a:t>
            </a:r>
            <a:endParaRPr lang="de-DE" sz="1600" dirty="0">
              <a:solidFill>
                <a:schemeClr val="tx1"/>
              </a:solidFill>
              <a:latin typeface="Bradley Hand ITC" panose="03070402050302030203" pitchFamily="66" charset="0"/>
            </a:endParaRPr>
          </a:p>
        </p:txBody>
      </p:sp>
      <p:cxnSp>
        <p:nvCxnSpPr>
          <p:cNvPr id="8" name="Gerade Verbindung mit Pfeil 7"/>
          <p:cNvCxnSpPr/>
          <p:nvPr/>
        </p:nvCxnSpPr>
        <p:spPr>
          <a:xfrm flipH="1" flipV="1">
            <a:off x="5311146" y="1241584"/>
            <a:ext cx="3485321" cy="701516"/>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6" name="Gefaltete Ecke 15"/>
          <p:cNvSpPr/>
          <p:nvPr/>
        </p:nvSpPr>
        <p:spPr>
          <a:xfrm rot="21277117">
            <a:off x="257053" y="347012"/>
            <a:ext cx="1290229"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MV Boli" panose="02000500030200090000" pitchFamily="2" charset="0"/>
                <a:cs typeface="MV Boli" panose="02000500030200090000" pitchFamily="2" charset="0"/>
              </a:rPr>
              <a:t>Innen-akten-deckel</a:t>
            </a:r>
          </a:p>
        </p:txBody>
      </p:sp>
    </p:spTree>
    <p:extLst>
      <p:ext uri="{BB962C8B-B14F-4D97-AF65-F5344CB8AC3E}">
        <p14:creationId xmlns:p14="http://schemas.microsoft.com/office/powerpoint/2010/main" val="416271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179</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12" name="Gefaltete Ecke 11"/>
          <p:cNvSpPr/>
          <p:nvPr/>
        </p:nvSpPr>
        <p:spPr>
          <a:xfrm rot="21277117">
            <a:off x="496608" y="475837"/>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Zahungs</a:t>
            </a:r>
            <a:r>
              <a:rPr lang="de-DE" dirty="0" smtClean="0">
                <a:solidFill>
                  <a:schemeClr val="tx1"/>
                </a:solidFill>
                <a:latin typeface="MV Boli" panose="02000500030200090000" pitchFamily="2" charset="0"/>
                <a:cs typeface="MV Boli" panose="02000500030200090000" pitchFamily="2" charset="0"/>
              </a:rPr>
              <a:t>-anzeige geht ein</a:t>
            </a:r>
            <a:endParaRPr lang="de-DE" dirty="0">
              <a:solidFill>
                <a:schemeClr val="tx1"/>
              </a:solidFill>
              <a:latin typeface="MV Boli" panose="02000500030200090000" pitchFamily="2" charset="0"/>
              <a:cs typeface="MV Boli" panose="02000500030200090000" pitchFamily="2" charset="0"/>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1202283595"/>
              </p:ext>
            </p:extLst>
          </p:nvPr>
        </p:nvGraphicFramePr>
        <p:xfrm>
          <a:off x="2195323" y="833227"/>
          <a:ext cx="7137910" cy="10030246"/>
        </p:xfrm>
        <a:graphic>
          <a:graphicData uri="http://schemas.openxmlformats.org/presentationml/2006/ole">
            <mc:AlternateContent xmlns:mc="http://schemas.openxmlformats.org/markup-compatibility/2006">
              <mc:Choice xmlns:v="urn:schemas-microsoft-com:vml" Requires="v">
                <p:oleObj spid="_x0000_s5154" name="Acrobat Document" r:id="rId3" imgW="5667277" imgH="8019860" progId="AcroExch.Document.DC">
                  <p:embed/>
                </p:oleObj>
              </mc:Choice>
              <mc:Fallback>
                <p:oleObj name="Acrobat Document" r:id="rId3" imgW="5667277" imgH="8019860" progId="AcroExch.Document.DC">
                  <p:embed/>
                  <p:pic>
                    <p:nvPicPr>
                      <p:cNvPr id="0" name=""/>
                      <p:cNvPicPr/>
                      <p:nvPr/>
                    </p:nvPicPr>
                    <p:blipFill>
                      <a:blip r:embed="rId4"/>
                      <a:stretch>
                        <a:fillRect/>
                      </a:stretch>
                    </p:blipFill>
                    <p:spPr>
                      <a:xfrm>
                        <a:off x="2195323" y="833227"/>
                        <a:ext cx="7137910" cy="10030246"/>
                      </a:xfrm>
                      <a:prstGeom prst="rect">
                        <a:avLst/>
                      </a:prstGeom>
                      <a:solidFill>
                        <a:srgbClr val="D0E3B7"/>
                      </a:solidFill>
                    </p:spPr>
                  </p:pic>
                </p:oleObj>
              </mc:Fallback>
            </mc:AlternateContent>
          </a:graphicData>
        </a:graphic>
      </p:graphicFrame>
      <p:sp>
        <p:nvSpPr>
          <p:cNvPr id="5" name="Rechteck 4"/>
          <p:cNvSpPr/>
          <p:nvPr/>
        </p:nvSpPr>
        <p:spPr>
          <a:xfrm>
            <a:off x="2146237" y="5167325"/>
            <a:ext cx="7357712" cy="2238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5448300" y="1204844"/>
            <a:ext cx="738524" cy="508000"/>
          </a:xfrm>
          <a:prstGeom prst="rect">
            <a:avLst/>
          </a:prstGeom>
          <a:solidFill>
            <a:srgbClr val="D0E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143375" y="4483100"/>
            <a:ext cx="1371600" cy="508000"/>
          </a:xfrm>
          <a:prstGeom prst="rect">
            <a:avLst/>
          </a:prstGeom>
          <a:solidFill>
            <a:srgbClr val="D0E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6578600" y="4178300"/>
            <a:ext cx="609600" cy="209550"/>
          </a:xfrm>
          <a:prstGeom prst="rect">
            <a:avLst/>
          </a:prstGeom>
          <a:solidFill>
            <a:srgbClr val="D0E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2" name="Gruppieren 21"/>
          <p:cNvGrpSpPr/>
          <p:nvPr/>
        </p:nvGrpSpPr>
        <p:grpSpPr>
          <a:xfrm>
            <a:off x="5495925" y="1033887"/>
            <a:ext cx="571500" cy="601980"/>
            <a:chOff x="8821041" y="2774510"/>
            <a:chExt cx="571500" cy="601980"/>
          </a:xfrm>
        </p:grpSpPr>
        <p:sp>
          <p:nvSpPr>
            <p:cNvPr id="15" name="Rechteck 14"/>
            <p:cNvSpPr/>
            <p:nvPr/>
          </p:nvSpPr>
          <p:spPr>
            <a:xfrm>
              <a:off x="8821041" y="2774510"/>
              <a:ext cx="571500" cy="601980"/>
            </a:xfrm>
            <a:prstGeom prst="rect">
              <a:avLst/>
            </a:prstGeom>
            <a:solidFill>
              <a:srgbClr val="D0E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accent1">
                      <a:lumMod val="75000"/>
                    </a:schemeClr>
                  </a:solidFill>
                  <a:latin typeface="Bradley Hand ITC" panose="03070402050302030203" pitchFamily="66" charset="0"/>
                </a:rPr>
                <a:t>I</a:t>
              </a:r>
              <a:endParaRPr lang="de-DE" sz="2800" b="1" dirty="0">
                <a:solidFill>
                  <a:schemeClr val="accent1">
                    <a:lumMod val="75000"/>
                  </a:schemeClr>
                </a:solidFill>
                <a:latin typeface="Bradley Hand ITC" panose="03070402050302030203" pitchFamily="66" charset="0"/>
              </a:endParaRPr>
            </a:p>
          </p:txBody>
        </p:sp>
        <p:cxnSp>
          <p:nvCxnSpPr>
            <p:cNvPr id="17" name="Gerader Verbinder 16"/>
            <p:cNvCxnSpPr/>
            <p:nvPr/>
          </p:nvCxnSpPr>
          <p:spPr>
            <a:xfrm>
              <a:off x="9023269" y="3160202"/>
              <a:ext cx="167045" cy="1733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a:xfrm>
              <a:off x="9023269" y="2957858"/>
              <a:ext cx="167045" cy="1733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Rechteck 22"/>
          <p:cNvSpPr/>
          <p:nvPr/>
        </p:nvSpPr>
        <p:spPr>
          <a:xfrm>
            <a:off x="6186824" y="4564710"/>
            <a:ext cx="2562225" cy="535279"/>
          </a:xfrm>
          <a:prstGeom prst="rect">
            <a:avLst/>
          </a:prstGeom>
          <a:solidFill>
            <a:srgbClr val="D0E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accent1">
                    <a:lumMod val="75000"/>
                  </a:schemeClr>
                </a:solidFill>
                <a:latin typeface="Bradley Hand ITC" panose="03070402050302030203" pitchFamily="66" charset="0"/>
              </a:rPr>
              <a:t>Verrechnet zu Bl.3</a:t>
            </a:r>
            <a:endParaRPr lang="de-DE" b="1" dirty="0">
              <a:solidFill>
                <a:schemeClr val="accent1">
                  <a:lumMod val="75000"/>
                </a:schemeClr>
              </a:solidFill>
              <a:latin typeface="Bradley Hand ITC" panose="03070402050302030203" pitchFamily="66" charset="0"/>
            </a:endParaRPr>
          </a:p>
        </p:txBody>
      </p:sp>
      <p:sp>
        <p:nvSpPr>
          <p:cNvPr id="16" name="Gefaltete Ecke 15"/>
          <p:cNvSpPr/>
          <p:nvPr/>
        </p:nvSpPr>
        <p:spPr>
          <a:xfrm rot="237827">
            <a:off x="9940707" y="579908"/>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Foliierung</a:t>
            </a:r>
            <a:r>
              <a:rPr lang="de-DE" dirty="0" smtClean="0">
                <a:solidFill>
                  <a:schemeClr val="tx1"/>
                </a:solidFill>
                <a:latin typeface="MV Boli" panose="02000500030200090000" pitchFamily="2" charset="0"/>
                <a:cs typeface="MV Boli" panose="02000500030200090000" pitchFamily="2" charset="0"/>
              </a:rPr>
              <a:t> in römischen </a:t>
            </a:r>
          </a:p>
          <a:p>
            <a:pPr algn="ctr"/>
            <a:r>
              <a:rPr lang="de-DE" dirty="0" smtClean="0">
                <a:solidFill>
                  <a:schemeClr val="tx1"/>
                </a:solidFill>
                <a:latin typeface="MV Boli" panose="02000500030200090000" pitchFamily="2" charset="0"/>
                <a:cs typeface="MV Boli" panose="02000500030200090000" pitchFamily="2" charset="0"/>
              </a:rPr>
              <a:t>Ziffern</a:t>
            </a:r>
            <a:endParaRPr lang="de-DE" dirty="0">
              <a:solidFill>
                <a:schemeClr val="tx1"/>
              </a:solidFill>
              <a:latin typeface="MV Boli" panose="02000500030200090000" pitchFamily="2" charset="0"/>
              <a:cs typeface="MV Boli" panose="02000500030200090000" pitchFamily="2" charset="0"/>
            </a:endParaRPr>
          </a:p>
        </p:txBody>
      </p:sp>
      <p:sp>
        <p:nvSpPr>
          <p:cNvPr id="18" name="Gefaltete Ecke 17"/>
          <p:cNvSpPr/>
          <p:nvPr/>
        </p:nvSpPr>
        <p:spPr>
          <a:xfrm>
            <a:off x="9503949" y="2747449"/>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dirty="0">
                <a:solidFill>
                  <a:schemeClr val="tx1"/>
                </a:solidFill>
                <a:latin typeface="MV Boli" panose="02000500030200090000" pitchFamily="2" charset="0"/>
                <a:cs typeface="MV Boli" panose="02000500030200090000" pitchFamily="2" charset="0"/>
              </a:rPr>
              <a:t>p</a:t>
            </a:r>
            <a:r>
              <a:rPr lang="de-DE" dirty="0" smtClean="0">
                <a:solidFill>
                  <a:schemeClr val="tx1"/>
                </a:solidFill>
                <a:latin typeface="MV Boli" panose="02000500030200090000" pitchFamily="2" charset="0"/>
                <a:cs typeface="MV Boli" panose="02000500030200090000" pitchFamily="2" charset="0"/>
              </a:rPr>
              <a:t>rä-</a:t>
            </a:r>
            <a:r>
              <a:rPr lang="de-DE" dirty="0" err="1" smtClean="0">
                <a:solidFill>
                  <a:schemeClr val="tx1"/>
                </a:solidFill>
                <a:latin typeface="MV Boli" panose="02000500030200090000" pitchFamily="2" charset="0"/>
                <a:cs typeface="MV Boli" panose="02000500030200090000" pitchFamily="2" charset="0"/>
              </a:rPr>
              <a:t>sentieren</a:t>
            </a:r>
            <a:endParaRPr lang="de-DE" dirty="0">
              <a:solidFill>
                <a:schemeClr val="tx1"/>
              </a:solidFill>
              <a:latin typeface="MV Boli" panose="02000500030200090000" pitchFamily="2" charset="0"/>
              <a:cs typeface="MV Boli" panose="02000500030200090000" pitchFamily="2" charset="0"/>
            </a:endParaRPr>
          </a:p>
        </p:txBody>
      </p:sp>
      <p:sp>
        <p:nvSpPr>
          <p:cNvPr id="19" name="Gefaltete Ecke 18"/>
          <p:cNvSpPr/>
          <p:nvPr/>
        </p:nvSpPr>
        <p:spPr>
          <a:xfrm>
            <a:off x="9653728" y="4366163"/>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Bezug zu zugrunde- liegender Rechnung</a:t>
            </a:r>
            <a:endParaRPr lang="de-DE" dirty="0">
              <a:solidFill>
                <a:schemeClr val="tx1"/>
              </a:solidFill>
              <a:latin typeface="MV Boli" panose="02000500030200090000" pitchFamily="2" charset="0"/>
              <a:cs typeface="MV Boli" panose="02000500030200090000" pitchFamily="2" charset="0"/>
            </a:endParaRPr>
          </a:p>
        </p:txBody>
      </p:sp>
      <p:sp>
        <p:nvSpPr>
          <p:cNvPr id="20" name="Gefaltete Ecke 19"/>
          <p:cNvSpPr/>
          <p:nvPr/>
        </p:nvSpPr>
        <p:spPr>
          <a:xfrm rot="21277117">
            <a:off x="454209" y="1693615"/>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MV Boli" panose="02000500030200090000" pitchFamily="2" charset="0"/>
                <a:cs typeface="MV Boli" panose="02000500030200090000" pitchFamily="2" charset="0"/>
              </a:rPr>
              <a:t>1.</a:t>
            </a:r>
          </a:p>
          <a:p>
            <a:pPr algn="ctr"/>
            <a:r>
              <a:rPr lang="de-DE" sz="1600" dirty="0" smtClean="0">
                <a:solidFill>
                  <a:schemeClr val="tx1"/>
                </a:solidFill>
                <a:latin typeface="MV Boli" panose="02000500030200090000" pitchFamily="2" charset="0"/>
                <a:cs typeface="MV Boli" panose="02000500030200090000" pitchFamily="2" charset="0"/>
              </a:rPr>
              <a:t>Heftung:</a:t>
            </a:r>
          </a:p>
        </p:txBody>
      </p:sp>
      <p:cxnSp>
        <p:nvCxnSpPr>
          <p:cNvPr id="8" name="Gerade Verbindung mit Pfeil 7"/>
          <p:cNvCxnSpPr/>
          <p:nvPr/>
        </p:nvCxnSpPr>
        <p:spPr>
          <a:xfrm flipH="1">
            <a:off x="6061708" y="900114"/>
            <a:ext cx="3780792" cy="401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flipH="1" flipV="1">
            <a:off x="6417437" y="2637889"/>
            <a:ext cx="3013967" cy="6863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flipH="1" flipV="1">
            <a:off x="8473477" y="4790190"/>
            <a:ext cx="1180251" cy="3097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53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fltVal val="0"/>
                                          </p:val>
                                        </p:tav>
                                        <p:tav tm="100000">
                                          <p:val>
                                            <p:strVal val="#ppt_w"/>
                                          </p:val>
                                        </p:tav>
                                      </p:tavLst>
                                    </p:anim>
                                    <p:anim calcmode="lin" valueType="num">
                                      <p:cBhvr>
                                        <p:cTn id="27" dur="1000" fill="hold"/>
                                        <p:tgtEl>
                                          <p:spTgt spid="16"/>
                                        </p:tgtEl>
                                        <p:attrNameLst>
                                          <p:attrName>ppt_h</p:attrName>
                                        </p:attrNameLst>
                                      </p:cBhvr>
                                      <p:tavLst>
                                        <p:tav tm="0">
                                          <p:val>
                                            <p:fltVal val="0"/>
                                          </p:val>
                                        </p:tav>
                                        <p:tav tm="100000">
                                          <p:val>
                                            <p:strVal val="#ppt_h"/>
                                          </p:val>
                                        </p:tav>
                                      </p:tavLst>
                                    </p:anim>
                                    <p:anim calcmode="lin" valueType="num">
                                      <p:cBhvr>
                                        <p:cTn id="28" dur="1000" fill="hold"/>
                                        <p:tgtEl>
                                          <p:spTgt spid="16"/>
                                        </p:tgtEl>
                                        <p:attrNameLst>
                                          <p:attrName>style.rotation</p:attrName>
                                        </p:attrNameLst>
                                      </p:cBhvr>
                                      <p:tavLst>
                                        <p:tav tm="0">
                                          <p:val>
                                            <p:fltVal val="90"/>
                                          </p:val>
                                        </p:tav>
                                        <p:tav tm="100000">
                                          <p:val>
                                            <p:fltVal val="0"/>
                                          </p:val>
                                        </p:tav>
                                      </p:tavLst>
                                    </p:anim>
                                    <p:animEffect transition="in" filter="fade">
                                      <p:cBhvr>
                                        <p:cTn id="29" dur="1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1000" fill="hold"/>
                                        <p:tgtEl>
                                          <p:spTgt spid="19"/>
                                        </p:tgtEl>
                                        <p:attrNameLst>
                                          <p:attrName>ppt_w</p:attrName>
                                        </p:attrNameLst>
                                      </p:cBhvr>
                                      <p:tavLst>
                                        <p:tav tm="0">
                                          <p:val>
                                            <p:fltVal val="0"/>
                                          </p:val>
                                        </p:tav>
                                        <p:tav tm="100000">
                                          <p:val>
                                            <p:strVal val="#ppt_w"/>
                                          </p:val>
                                        </p:tav>
                                      </p:tavLst>
                                    </p:anim>
                                    <p:anim calcmode="lin" valueType="num">
                                      <p:cBhvr>
                                        <p:cTn id="61" dur="1000" fill="hold"/>
                                        <p:tgtEl>
                                          <p:spTgt spid="19"/>
                                        </p:tgtEl>
                                        <p:attrNameLst>
                                          <p:attrName>ppt_h</p:attrName>
                                        </p:attrNameLst>
                                      </p:cBhvr>
                                      <p:tavLst>
                                        <p:tav tm="0">
                                          <p:val>
                                            <p:fltVal val="0"/>
                                          </p:val>
                                        </p:tav>
                                        <p:tav tm="100000">
                                          <p:val>
                                            <p:strVal val="#ppt_h"/>
                                          </p:val>
                                        </p:tav>
                                      </p:tavLst>
                                    </p:anim>
                                    <p:anim calcmode="lin" valueType="num">
                                      <p:cBhvr>
                                        <p:cTn id="62" dur="1000" fill="hold"/>
                                        <p:tgtEl>
                                          <p:spTgt spid="19"/>
                                        </p:tgtEl>
                                        <p:attrNameLst>
                                          <p:attrName>style.rotation</p:attrName>
                                        </p:attrNameLst>
                                      </p:cBhvr>
                                      <p:tavLst>
                                        <p:tav tm="0">
                                          <p:val>
                                            <p:fltVal val="90"/>
                                          </p:val>
                                        </p:tav>
                                        <p:tav tm="100000">
                                          <p:val>
                                            <p:fltVal val="0"/>
                                          </p:val>
                                        </p:tav>
                                      </p:tavLst>
                                    </p:anim>
                                    <p:animEffect transition="in" filter="fade">
                                      <p:cBhvr>
                                        <p:cTn id="63" dur="10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transition="in" filter="fade">
                                      <p:cBhvr>
                                        <p:cTn id="7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16"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524500" y="5734050"/>
            <a:ext cx="159258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3629"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180</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12" name="Gefaltete Ecke 11"/>
          <p:cNvSpPr/>
          <p:nvPr/>
        </p:nvSpPr>
        <p:spPr>
          <a:xfrm rot="21277117">
            <a:off x="8281036" y="3462586"/>
            <a:ext cx="1261288"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Frist streichen</a:t>
            </a:r>
            <a:endParaRPr lang="de-DE" dirty="0">
              <a:solidFill>
                <a:schemeClr val="tx1"/>
              </a:solidFill>
              <a:latin typeface="MV Boli" panose="02000500030200090000" pitchFamily="2" charset="0"/>
              <a:cs typeface="MV Boli" panose="02000500030200090000" pitchFamily="2" charset="0"/>
            </a:endParaRPr>
          </a:p>
        </p:txBody>
      </p:sp>
      <p:graphicFrame>
        <p:nvGraphicFramePr>
          <p:cNvPr id="4" name="Objekt 3"/>
          <p:cNvGraphicFramePr>
            <a:graphicFrameLocks noChangeAspect="1"/>
          </p:cNvGraphicFramePr>
          <p:nvPr>
            <p:extLst>
              <p:ext uri="{D42A27DB-BD31-4B8C-83A1-F6EECF244321}">
                <p14:modId xmlns:p14="http://schemas.microsoft.com/office/powerpoint/2010/main" val="4184541105"/>
              </p:ext>
            </p:extLst>
          </p:nvPr>
        </p:nvGraphicFramePr>
        <p:xfrm>
          <a:off x="3142788" y="181215"/>
          <a:ext cx="4763424" cy="6740285"/>
        </p:xfrm>
        <a:graphic>
          <a:graphicData uri="http://schemas.openxmlformats.org/presentationml/2006/ole">
            <mc:AlternateContent xmlns:mc="http://schemas.openxmlformats.org/markup-compatibility/2006">
              <mc:Choice xmlns:v="urn:schemas-microsoft-com:vml" Requires="v">
                <p:oleObj spid="_x0000_s4129" name="Acrobat Document" r:id="rId3" imgW="5667277" imgH="8019860" progId="AcroExch.Document.DC">
                  <p:embed/>
                </p:oleObj>
              </mc:Choice>
              <mc:Fallback>
                <p:oleObj name="Acrobat Document" r:id="rId3" imgW="5667277" imgH="8019860" progId="AcroExch.Document.DC">
                  <p:embed/>
                  <p:pic>
                    <p:nvPicPr>
                      <p:cNvPr id="4" name="Objekt 3"/>
                      <p:cNvPicPr/>
                      <p:nvPr/>
                    </p:nvPicPr>
                    <p:blipFill>
                      <a:blip r:embed="rId4"/>
                      <a:stretch>
                        <a:fillRect/>
                      </a:stretch>
                    </p:blipFill>
                    <p:spPr>
                      <a:xfrm>
                        <a:off x="3142788" y="181215"/>
                        <a:ext cx="4763424" cy="6740285"/>
                      </a:xfrm>
                      <a:prstGeom prst="rect">
                        <a:avLst/>
                      </a:prstGeom>
                      <a:solidFill>
                        <a:schemeClr val="bg1"/>
                      </a:solidFill>
                      <a:ln>
                        <a:noFill/>
                      </a:ln>
                    </p:spPr>
                  </p:pic>
                </p:oleObj>
              </mc:Fallback>
            </mc:AlternateContent>
          </a:graphicData>
        </a:graphic>
      </p:graphicFrame>
      <p:sp>
        <p:nvSpPr>
          <p:cNvPr id="8" name="Rechteck 7"/>
          <p:cNvSpPr/>
          <p:nvPr/>
        </p:nvSpPr>
        <p:spPr>
          <a:xfrm>
            <a:off x="5083175" y="5177639"/>
            <a:ext cx="2381250"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5007367" y="5030017"/>
            <a:ext cx="2626845" cy="11128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err="1" smtClean="0">
                <a:solidFill>
                  <a:schemeClr val="accent1">
                    <a:lumMod val="75000"/>
                  </a:schemeClr>
                </a:solidFill>
                <a:latin typeface="Bradley Hand ITC" panose="03070402050302030203" pitchFamily="66" charset="0"/>
              </a:rPr>
              <a:t>Vfg</a:t>
            </a:r>
            <a:r>
              <a:rPr lang="de-DE" sz="1400" b="1" dirty="0">
                <a:solidFill>
                  <a:schemeClr val="accent1">
                    <a:lumMod val="75000"/>
                  </a:schemeClr>
                </a:solidFill>
                <a:latin typeface="Bradley Hand ITC" panose="03070402050302030203" pitchFamily="66" charset="0"/>
              </a:rPr>
              <a:t>.</a:t>
            </a:r>
          </a:p>
          <a:p>
            <a:pPr lvl="0"/>
            <a:r>
              <a:rPr lang="de-DE" sz="1400" b="1" dirty="0" smtClean="0">
                <a:solidFill>
                  <a:schemeClr val="accent1">
                    <a:lumMod val="75000"/>
                  </a:schemeClr>
                </a:solidFill>
                <a:latin typeface="Bradley Hand ITC" panose="03070402050302030203" pitchFamily="66" charset="0"/>
              </a:rPr>
              <a:t>1. Kosten </a:t>
            </a:r>
            <a:r>
              <a:rPr lang="de-DE" sz="1400" b="1" dirty="0">
                <a:solidFill>
                  <a:schemeClr val="accent1">
                    <a:lumMod val="75000"/>
                  </a:schemeClr>
                </a:solidFill>
                <a:latin typeface="Bradley Hand ITC" panose="03070402050302030203" pitchFamily="66" charset="0"/>
              </a:rPr>
              <a:t>gedeckt mit ZA I</a:t>
            </a:r>
          </a:p>
          <a:p>
            <a:pPr lvl="0"/>
            <a:r>
              <a:rPr lang="de-DE" sz="1400" b="1" dirty="0" smtClean="0">
                <a:solidFill>
                  <a:schemeClr val="accent1">
                    <a:lumMod val="75000"/>
                  </a:schemeClr>
                </a:solidFill>
                <a:latin typeface="Bradley Hand ITC" panose="03070402050302030203" pitchFamily="66" charset="0"/>
              </a:rPr>
              <a:t>2. Hr</a:t>
            </a:r>
            <a:r>
              <a:rPr lang="de-DE" sz="1400" b="1" dirty="0">
                <a:solidFill>
                  <a:schemeClr val="accent1">
                    <a:lumMod val="75000"/>
                  </a:schemeClr>
                </a:solidFill>
                <a:latin typeface="Bradley Hand ITC" panose="03070402050302030203" pitchFamily="66" charset="0"/>
              </a:rPr>
              <a:t>. </a:t>
            </a:r>
            <a:r>
              <a:rPr lang="de-DE" sz="1400" b="1" dirty="0" smtClean="0">
                <a:solidFill>
                  <a:schemeClr val="accent1">
                    <a:lumMod val="75000"/>
                  </a:schemeClr>
                </a:solidFill>
                <a:latin typeface="Bradley Hand ITC" panose="03070402050302030203" pitchFamily="66" charset="0"/>
              </a:rPr>
              <a:t>Richter</a:t>
            </a:r>
            <a:r>
              <a:rPr lang="de-DE" sz="1400" b="1" dirty="0">
                <a:solidFill>
                  <a:schemeClr val="accent1">
                    <a:lumMod val="75000"/>
                  </a:schemeClr>
                </a:solidFill>
                <a:latin typeface="Bradley Hand ITC" panose="03070402050302030203" pitchFamily="66" charset="0"/>
              </a:rPr>
              <a:t> </a:t>
            </a:r>
            <a:endParaRPr lang="de-DE" sz="1400" b="1" dirty="0" smtClean="0">
              <a:solidFill>
                <a:schemeClr val="accent1">
                  <a:lumMod val="75000"/>
                </a:schemeClr>
              </a:solidFill>
              <a:latin typeface="Bradley Hand ITC" panose="03070402050302030203" pitchFamily="66" charset="0"/>
            </a:endParaRPr>
          </a:p>
          <a:p>
            <a:pPr lvl="0"/>
            <a:endParaRPr lang="de-DE" sz="1400" b="1" dirty="0">
              <a:solidFill>
                <a:schemeClr val="tx1"/>
              </a:solidFill>
              <a:latin typeface="Bradley Hand ITC" panose="03070402050302030203" pitchFamily="66" charset="0"/>
            </a:endParaRPr>
          </a:p>
          <a:p>
            <a:r>
              <a:rPr lang="de-DE" sz="1400" b="1" dirty="0">
                <a:solidFill>
                  <a:schemeClr val="accent1">
                    <a:lumMod val="75000"/>
                  </a:schemeClr>
                </a:solidFill>
                <a:latin typeface="Bradley Hand ITC" panose="03070402050302030203" pitchFamily="66" charset="0"/>
              </a:rPr>
              <a:t>XX.XX.20xx  Schmidt</a:t>
            </a:r>
          </a:p>
        </p:txBody>
      </p:sp>
      <p:sp>
        <p:nvSpPr>
          <p:cNvPr id="9" name="Rechteck 8"/>
          <p:cNvSpPr/>
          <p:nvPr/>
        </p:nvSpPr>
        <p:spPr>
          <a:xfrm>
            <a:off x="6180980" y="4595330"/>
            <a:ext cx="914400" cy="269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xx/xx</a:t>
            </a:r>
          </a:p>
        </p:txBody>
      </p:sp>
      <p:cxnSp>
        <p:nvCxnSpPr>
          <p:cNvPr id="5" name="Gerader Verbinder 4"/>
          <p:cNvCxnSpPr/>
          <p:nvPr/>
        </p:nvCxnSpPr>
        <p:spPr>
          <a:xfrm>
            <a:off x="6389650" y="4717688"/>
            <a:ext cx="568325" cy="2857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7010400" y="181215"/>
            <a:ext cx="454025" cy="612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solidFill>
                  <a:schemeClr val="accent1">
                    <a:lumMod val="75000"/>
                  </a:schemeClr>
                </a:solidFill>
                <a:latin typeface="Bradley Hand ITC" panose="03070402050302030203" pitchFamily="66" charset="0"/>
              </a:rPr>
              <a:t>3</a:t>
            </a:r>
            <a:endParaRPr lang="de-DE" sz="3200" dirty="0">
              <a:solidFill>
                <a:schemeClr val="accent1">
                  <a:lumMod val="75000"/>
                </a:schemeClr>
              </a:solidFill>
              <a:latin typeface="Bradley Hand ITC" panose="03070402050302030203" pitchFamily="66" charset="0"/>
            </a:endParaRPr>
          </a:p>
        </p:txBody>
      </p:sp>
      <p:sp>
        <p:nvSpPr>
          <p:cNvPr id="13" name="Gefaltete Ecke 12"/>
          <p:cNvSpPr/>
          <p:nvPr/>
        </p:nvSpPr>
        <p:spPr>
          <a:xfrm>
            <a:off x="8181673" y="5035302"/>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Verfügung fertigen</a:t>
            </a:r>
            <a:endParaRPr lang="de-DE" dirty="0">
              <a:solidFill>
                <a:schemeClr val="tx1"/>
              </a:solidFill>
              <a:latin typeface="MV Boli" panose="02000500030200090000" pitchFamily="2" charset="0"/>
              <a:cs typeface="MV Boli" panose="02000500030200090000" pitchFamily="2" charset="0"/>
            </a:endParaRPr>
          </a:p>
        </p:txBody>
      </p:sp>
      <p:cxnSp>
        <p:nvCxnSpPr>
          <p:cNvPr id="14" name="Gerade Verbindung mit Pfeil 13"/>
          <p:cNvCxnSpPr/>
          <p:nvPr/>
        </p:nvCxnSpPr>
        <p:spPr>
          <a:xfrm flipH="1">
            <a:off x="6946338" y="3926605"/>
            <a:ext cx="1235335" cy="7152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H="1" flipV="1">
            <a:off x="7024254" y="5813425"/>
            <a:ext cx="1051283" cy="3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6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181</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12" name="Gefaltete Ecke 11"/>
          <p:cNvSpPr/>
          <p:nvPr/>
        </p:nvSpPr>
        <p:spPr>
          <a:xfrm rot="21277117">
            <a:off x="1898059" y="815148"/>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Richter-</a:t>
            </a:r>
            <a:r>
              <a:rPr lang="de-DE" dirty="0" err="1" smtClean="0">
                <a:solidFill>
                  <a:schemeClr val="tx1"/>
                </a:solidFill>
                <a:latin typeface="MV Boli" panose="02000500030200090000" pitchFamily="2" charset="0"/>
                <a:cs typeface="MV Boli" panose="02000500030200090000" pitchFamily="2" charset="0"/>
              </a:rPr>
              <a:t>liche</a:t>
            </a: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Vfg</a:t>
            </a:r>
            <a:r>
              <a:rPr lang="de-DE" dirty="0">
                <a:solidFill>
                  <a:schemeClr val="tx1"/>
                </a:solidFill>
                <a:latin typeface="MV Boli" panose="02000500030200090000" pitchFamily="2" charset="0"/>
                <a:cs typeface="MV Boli" panose="02000500030200090000" pitchFamily="2" charset="0"/>
              </a:rPr>
              <a:t>.</a:t>
            </a:r>
          </a:p>
        </p:txBody>
      </p:sp>
      <p:graphicFrame>
        <p:nvGraphicFramePr>
          <p:cNvPr id="2" name="Objekt 1"/>
          <p:cNvGraphicFramePr>
            <a:graphicFrameLocks noChangeAspect="1"/>
          </p:cNvGraphicFramePr>
          <p:nvPr>
            <p:extLst>
              <p:ext uri="{D42A27DB-BD31-4B8C-83A1-F6EECF244321}">
                <p14:modId xmlns:p14="http://schemas.microsoft.com/office/powerpoint/2010/main" val="205909848"/>
              </p:ext>
            </p:extLst>
          </p:nvPr>
        </p:nvGraphicFramePr>
        <p:xfrm>
          <a:off x="3792537" y="169580"/>
          <a:ext cx="4726770" cy="6688419"/>
        </p:xfrm>
        <a:graphic>
          <a:graphicData uri="http://schemas.openxmlformats.org/presentationml/2006/ole">
            <mc:AlternateContent xmlns:mc="http://schemas.openxmlformats.org/markup-compatibility/2006">
              <mc:Choice xmlns:v="urn:schemas-microsoft-com:vml" Requires="v">
                <p:oleObj spid="_x0000_s8222" name="Acrobat Document" r:id="rId3" imgW="5667277" imgH="8019860" progId="AcroExch.Document.DC">
                  <p:embed/>
                </p:oleObj>
              </mc:Choice>
              <mc:Fallback>
                <p:oleObj name="Acrobat Document" r:id="rId3" imgW="5667277" imgH="8019860" progId="AcroExch.Document.DC">
                  <p:embed/>
                  <p:pic>
                    <p:nvPicPr>
                      <p:cNvPr id="0" name=""/>
                      <p:cNvPicPr/>
                      <p:nvPr/>
                    </p:nvPicPr>
                    <p:blipFill>
                      <a:blip r:embed="rId4"/>
                      <a:stretch>
                        <a:fillRect/>
                      </a:stretch>
                    </p:blipFill>
                    <p:spPr>
                      <a:xfrm>
                        <a:off x="3792537" y="169580"/>
                        <a:ext cx="4726770" cy="6688419"/>
                      </a:xfrm>
                      <a:prstGeom prst="rect">
                        <a:avLst/>
                      </a:prstGeom>
                    </p:spPr>
                  </p:pic>
                </p:oleObj>
              </mc:Fallback>
            </mc:AlternateContent>
          </a:graphicData>
        </a:graphic>
      </p:graphicFrame>
      <p:sp>
        <p:nvSpPr>
          <p:cNvPr id="8" name="Gefaltete Ecke 7"/>
          <p:cNvSpPr/>
          <p:nvPr/>
        </p:nvSpPr>
        <p:spPr>
          <a:xfrm rot="240325">
            <a:off x="8728123" y="756548"/>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Foliierung</a:t>
            </a:r>
            <a:endParaRPr lang="de-DE"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94469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6350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182</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graphicFrame>
        <p:nvGraphicFramePr>
          <p:cNvPr id="4" name="Objekt 3"/>
          <p:cNvGraphicFramePr>
            <a:graphicFrameLocks noChangeAspect="1"/>
          </p:cNvGraphicFramePr>
          <p:nvPr>
            <p:extLst>
              <p:ext uri="{D42A27DB-BD31-4B8C-83A1-F6EECF244321}">
                <p14:modId xmlns:p14="http://schemas.microsoft.com/office/powerpoint/2010/main" val="1222827282"/>
              </p:ext>
            </p:extLst>
          </p:nvPr>
        </p:nvGraphicFramePr>
        <p:xfrm>
          <a:off x="3697053" y="68940"/>
          <a:ext cx="4797893" cy="6789060"/>
        </p:xfrm>
        <a:graphic>
          <a:graphicData uri="http://schemas.openxmlformats.org/presentationml/2006/ole">
            <mc:AlternateContent xmlns:mc="http://schemas.openxmlformats.org/markup-compatibility/2006">
              <mc:Choice xmlns:v="urn:schemas-microsoft-com:vml" Requires="v">
                <p:oleObj spid="_x0000_s9247" name="Acrobat Document" r:id="rId3" imgW="5667277" imgH="8019860" progId="AcroExch.Document.DC">
                  <p:embed/>
                </p:oleObj>
              </mc:Choice>
              <mc:Fallback>
                <p:oleObj name="Acrobat Document" r:id="rId3" imgW="5667277" imgH="8019860" progId="AcroExch.Document.DC">
                  <p:embed/>
                  <p:pic>
                    <p:nvPicPr>
                      <p:cNvPr id="0" name=""/>
                      <p:cNvPicPr/>
                      <p:nvPr/>
                    </p:nvPicPr>
                    <p:blipFill>
                      <a:blip r:embed="rId4"/>
                      <a:stretch>
                        <a:fillRect/>
                      </a:stretch>
                    </p:blipFill>
                    <p:spPr>
                      <a:xfrm>
                        <a:off x="3697053" y="68940"/>
                        <a:ext cx="4797893" cy="6789060"/>
                      </a:xfrm>
                      <a:prstGeom prst="rect">
                        <a:avLst/>
                      </a:prstGeom>
                    </p:spPr>
                  </p:pic>
                </p:oleObj>
              </mc:Fallback>
            </mc:AlternateContent>
          </a:graphicData>
        </a:graphic>
      </p:graphicFrame>
      <p:sp>
        <p:nvSpPr>
          <p:cNvPr id="5" name="Rechteck 4"/>
          <p:cNvSpPr/>
          <p:nvPr/>
        </p:nvSpPr>
        <p:spPr>
          <a:xfrm>
            <a:off x="6586538" y="2219325"/>
            <a:ext cx="914400" cy="33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Gefaltete Ecke 8"/>
          <p:cNvSpPr/>
          <p:nvPr/>
        </p:nvSpPr>
        <p:spPr>
          <a:xfrm rot="240325">
            <a:off x="8537057" y="338062"/>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Foliierung</a:t>
            </a:r>
            <a:endParaRPr lang="de-DE" dirty="0">
              <a:solidFill>
                <a:schemeClr val="tx1"/>
              </a:solidFill>
              <a:latin typeface="MV Boli" panose="02000500030200090000" pitchFamily="2" charset="0"/>
              <a:cs typeface="MV Boli" panose="02000500030200090000" pitchFamily="2" charset="0"/>
            </a:endParaRPr>
          </a:p>
        </p:txBody>
      </p:sp>
      <p:sp>
        <p:nvSpPr>
          <p:cNvPr id="11" name="Gefaltete Ecke 10"/>
          <p:cNvSpPr/>
          <p:nvPr/>
        </p:nvSpPr>
        <p:spPr>
          <a:xfrm rot="21277117">
            <a:off x="7060795" y="3169692"/>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Frist ?</a:t>
            </a:r>
          </a:p>
        </p:txBody>
      </p:sp>
      <p:sp>
        <p:nvSpPr>
          <p:cNvPr id="13" name="Gefaltete Ecke 12"/>
          <p:cNvSpPr/>
          <p:nvPr/>
        </p:nvSpPr>
        <p:spPr>
          <a:xfrm>
            <a:off x="8018540" y="4532347"/>
            <a:ext cx="1261288" cy="1249874"/>
          </a:xfrm>
          <a:prstGeom prst="foldedCorner">
            <a:avLst/>
          </a:prstGeom>
          <a:solidFill>
            <a:schemeClr val="accent6">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Wie lang ist die Frist?</a:t>
            </a:r>
          </a:p>
        </p:txBody>
      </p:sp>
    </p:spTree>
    <p:extLst>
      <p:ext uri="{BB962C8B-B14F-4D97-AF65-F5344CB8AC3E}">
        <p14:creationId xmlns:p14="http://schemas.microsoft.com/office/powerpoint/2010/main" val="237278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9401" y="6350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183</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12" name="Gefaltete Ecke 11"/>
          <p:cNvSpPr/>
          <p:nvPr/>
        </p:nvSpPr>
        <p:spPr>
          <a:xfrm rot="21277117">
            <a:off x="9254306" y="492884"/>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Folliierung</a:t>
            </a:r>
            <a:r>
              <a:rPr lang="de-DE" dirty="0" smtClean="0">
                <a:solidFill>
                  <a:schemeClr val="tx1"/>
                </a:solidFill>
                <a:latin typeface="MV Boli" panose="02000500030200090000" pitchFamily="2" charset="0"/>
                <a:cs typeface="MV Boli" panose="02000500030200090000" pitchFamily="2" charset="0"/>
              </a:rPr>
              <a:t> +</a:t>
            </a:r>
          </a:p>
          <a:p>
            <a:pPr algn="ctr"/>
            <a:r>
              <a:rPr lang="de-DE" dirty="0" smtClean="0">
                <a:solidFill>
                  <a:schemeClr val="tx1"/>
                </a:solidFill>
                <a:latin typeface="MV Boli" panose="02000500030200090000" pitchFamily="2" charset="0"/>
                <a:cs typeface="MV Boli" panose="02000500030200090000" pitchFamily="2" charset="0"/>
              </a:rPr>
              <a:t>aussparen</a:t>
            </a:r>
            <a:endParaRPr lang="de-DE" dirty="0">
              <a:solidFill>
                <a:schemeClr val="tx1"/>
              </a:solidFill>
              <a:latin typeface="MV Boli" panose="02000500030200090000" pitchFamily="2" charset="0"/>
              <a:cs typeface="MV Boli" panose="02000500030200090000" pitchFamily="2" charset="0"/>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758902775"/>
              </p:ext>
            </p:extLst>
          </p:nvPr>
        </p:nvGraphicFramePr>
        <p:xfrm>
          <a:off x="3931650" y="63500"/>
          <a:ext cx="4711985" cy="6667499"/>
        </p:xfrm>
        <a:graphic>
          <a:graphicData uri="http://schemas.openxmlformats.org/presentationml/2006/ole">
            <mc:AlternateContent xmlns:mc="http://schemas.openxmlformats.org/markup-compatibility/2006">
              <mc:Choice xmlns:v="urn:schemas-microsoft-com:vml" Requires="v">
                <p:oleObj spid="_x0000_s10271" name="Acrobat Document" r:id="rId3" imgW="5667277" imgH="8019860" progId="AcroExch.Document.DC">
                  <p:embed/>
                </p:oleObj>
              </mc:Choice>
              <mc:Fallback>
                <p:oleObj name="Acrobat Document" r:id="rId3" imgW="5667277" imgH="8019860" progId="AcroExch.Document.DC">
                  <p:embed/>
                  <p:pic>
                    <p:nvPicPr>
                      <p:cNvPr id="0" name=""/>
                      <p:cNvPicPr/>
                      <p:nvPr/>
                    </p:nvPicPr>
                    <p:blipFill>
                      <a:blip r:embed="rId4"/>
                      <a:stretch>
                        <a:fillRect/>
                      </a:stretch>
                    </p:blipFill>
                    <p:spPr>
                      <a:xfrm>
                        <a:off x="3931650" y="63500"/>
                        <a:ext cx="4711985" cy="6667499"/>
                      </a:xfrm>
                      <a:prstGeom prst="rect">
                        <a:avLst/>
                      </a:prstGeom>
                    </p:spPr>
                  </p:pic>
                </p:oleObj>
              </mc:Fallback>
            </mc:AlternateContent>
          </a:graphicData>
        </a:graphic>
      </p:graphicFrame>
      <p:sp>
        <p:nvSpPr>
          <p:cNvPr id="8" name="Rechteck 7"/>
          <p:cNvSpPr/>
          <p:nvPr/>
        </p:nvSpPr>
        <p:spPr>
          <a:xfrm>
            <a:off x="7598570" y="63500"/>
            <a:ext cx="914400" cy="531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7743826" y="53975"/>
            <a:ext cx="390665" cy="423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solidFill>
                  <a:schemeClr val="accent1">
                    <a:lumMod val="75000"/>
                  </a:schemeClr>
                </a:solidFill>
                <a:latin typeface="Bradley Hand ITC" panose="03070402050302030203" pitchFamily="66" charset="0"/>
              </a:rPr>
              <a:t>6</a:t>
            </a:r>
            <a:endParaRPr lang="de-DE" sz="3200" dirty="0">
              <a:solidFill>
                <a:schemeClr val="accent1">
                  <a:lumMod val="75000"/>
                </a:schemeClr>
              </a:solidFill>
              <a:latin typeface="Bradley Hand ITC" panose="03070402050302030203" pitchFamily="66" charset="0"/>
            </a:endParaRPr>
          </a:p>
        </p:txBody>
      </p:sp>
      <p:grpSp>
        <p:nvGrpSpPr>
          <p:cNvPr id="21" name="Gruppieren 20"/>
          <p:cNvGrpSpPr/>
          <p:nvPr/>
        </p:nvGrpSpPr>
        <p:grpSpPr>
          <a:xfrm>
            <a:off x="8084966" y="277744"/>
            <a:ext cx="542001" cy="635000"/>
            <a:chOff x="8101634" y="224597"/>
            <a:chExt cx="542001" cy="635000"/>
          </a:xfrm>
        </p:grpSpPr>
        <p:sp>
          <p:nvSpPr>
            <p:cNvPr id="14" name="Rechteck 13"/>
            <p:cNvSpPr/>
            <p:nvPr/>
          </p:nvSpPr>
          <p:spPr>
            <a:xfrm>
              <a:off x="8101634" y="224597"/>
              <a:ext cx="542001" cy="63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accent1">
                      <a:lumMod val="75000"/>
                    </a:schemeClr>
                  </a:solidFill>
                  <a:latin typeface="Bradley Hand ITC" panose="03070402050302030203" pitchFamily="66" charset="0"/>
                </a:rPr>
                <a:t>8</a:t>
              </a:r>
            </a:p>
          </p:txBody>
        </p:sp>
        <p:cxnSp>
          <p:nvCxnSpPr>
            <p:cNvPr id="15" name="Gerader Verbinder 14"/>
            <p:cNvCxnSpPr>
              <a:stCxn id="14" idx="0"/>
              <a:endCxn id="14" idx="1"/>
            </p:cNvCxnSpPr>
            <p:nvPr/>
          </p:nvCxnSpPr>
          <p:spPr>
            <a:xfrm flipH="1">
              <a:off x="8101634" y="224597"/>
              <a:ext cx="271001" cy="31750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Rechteck 3"/>
          <p:cNvSpPr/>
          <p:nvPr/>
        </p:nvSpPr>
        <p:spPr>
          <a:xfrm>
            <a:off x="7803657" y="2278380"/>
            <a:ext cx="433477" cy="289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7743826" y="2341439"/>
            <a:ext cx="623888" cy="201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0000"/>
                </a:solidFill>
              </a:rPr>
              <a:t>xx/xx</a:t>
            </a:r>
          </a:p>
        </p:txBody>
      </p:sp>
      <p:sp>
        <p:nvSpPr>
          <p:cNvPr id="17" name="Gefaltete Ecke 16"/>
          <p:cNvSpPr/>
          <p:nvPr/>
        </p:nvSpPr>
        <p:spPr>
          <a:xfrm rot="21277117">
            <a:off x="8790288" y="2334769"/>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sz="1600" dirty="0" smtClean="0">
                <a:solidFill>
                  <a:schemeClr val="tx1"/>
                </a:solidFill>
                <a:latin typeface="MV Boli" panose="02000500030200090000" pitchFamily="2" charset="0"/>
                <a:cs typeface="MV Boli" panose="02000500030200090000" pitchFamily="2" charset="0"/>
              </a:rPr>
              <a:t>Frist notieren für Zustellung</a:t>
            </a:r>
          </a:p>
        </p:txBody>
      </p:sp>
      <p:cxnSp>
        <p:nvCxnSpPr>
          <p:cNvPr id="9" name="Gerade Verbindung mit Pfeil 8"/>
          <p:cNvCxnSpPr/>
          <p:nvPr/>
        </p:nvCxnSpPr>
        <p:spPr>
          <a:xfrm flipH="1" flipV="1">
            <a:off x="8506055" y="638038"/>
            <a:ext cx="692420" cy="1714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H="1" flipV="1">
            <a:off x="8183103" y="2603652"/>
            <a:ext cx="507685" cy="1928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3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ppt_w</p:attrName>
                                        </p:attrNameLst>
                                      </p:cBhvr>
                                      <p:tavLst>
                                        <p:tav tm="0">
                                          <p:val>
                                            <p:fltVal val="0"/>
                                          </p:val>
                                        </p:tav>
                                        <p:tav tm="100000">
                                          <p:val>
                                            <p:strVal val="#ppt_w"/>
                                          </p:val>
                                        </p:tav>
                                      </p:tavLst>
                                    </p:anim>
                                    <p:anim calcmode="lin" valueType="num">
                                      <p:cBhvr>
                                        <p:cTn id="29" dur="1000" fill="hold"/>
                                        <p:tgtEl>
                                          <p:spTgt spid="17"/>
                                        </p:tgtEl>
                                        <p:attrNameLst>
                                          <p:attrName>ppt_h</p:attrName>
                                        </p:attrNameLst>
                                      </p:cBhvr>
                                      <p:tavLst>
                                        <p:tav tm="0">
                                          <p:val>
                                            <p:fltVal val="0"/>
                                          </p:val>
                                        </p:tav>
                                        <p:tav tm="100000">
                                          <p:val>
                                            <p:strVal val="#ppt_h"/>
                                          </p:val>
                                        </p:tav>
                                      </p:tavLst>
                                    </p:anim>
                                    <p:anim calcmode="lin" valueType="num">
                                      <p:cBhvr>
                                        <p:cTn id="30" dur="1000" fill="hold"/>
                                        <p:tgtEl>
                                          <p:spTgt spid="17"/>
                                        </p:tgtEl>
                                        <p:attrNameLst>
                                          <p:attrName>style.rotation</p:attrName>
                                        </p:attrNameLst>
                                      </p:cBhvr>
                                      <p:tavLst>
                                        <p:tav tm="0">
                                          <p:val>
                                            <p:fltVal val="90"/>
                                          </p:val>
                                        </p:tav>
                                        <p:tav tm="100000">
                                          <p:val>
                                            <p:fltVal val="0"/>
                                          </p:val>
                                        </p:tav>
                                      </p:tavLst>
                                    </p:anim>
                                    <p:animEffect transition="in" filter="fade">
                                      <p:cBhvr>
                                        <p:cTn id="31" dur="1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184</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3866880251"/>
              </p:ext>
            </p:extLst>
          </p:nvPr>
        </p:nvGraphicFramePr>
        <p:xfrm>
          <a:off x="812800" y="128951"/>
          <a:ext cx="4499493" cy="6366820"/>
        </p:xfrm>
        <a:graphic>
          <a:graphicData uri="http://schemas.openxmlformats.org/presentationml/2006/ole">
            <mc:AlternateContent xmlns:mc="http://schemas.openxmlformats.org/markup-compatibility/2006">
              <mc:Choice xmlns:v="urn:schemas-microsoft-com:vml" Requires="v">
                <p:oleObj spid="_x0000_s12334" name="Acrobat Document" r:id="rId3" imgW="5667277" imgH="8019860" progId="AcroExch.Document.DC">
                  <p:embed/>
                </p:oleObj>
              </mc:Choice>
              <mc:Fallback>
                <p:oleObj name="Acrobat Document" r:id="rId3" imgW="5667277" imgH="8019860" progId="AcroExch.Document.DC">
                  <p:embed/>
                  <p:pic>
                    <p:nvPicPr>
                      <p:cNvPr id="0" name=""/>
                      <p:cNvPicPr/>
                      <p:nvPr/>
                    </p:nvPicPr>
                    <p:blipFill>
                      <a:blip r:embed="rId4"/>
                      <a:stretch>
                        <a:fillRect/>
                      </a:stretch>
                    </p:blipFill>
                    <p:spPr>
                      <a:xfrm>
                        <a:off x="812800" y="128951"/>
                        <a:ext cx="4499493" cy="6366820"/>
                      </a:xfrm>
                      <a:prstGeom prst="rect">
                        <a:avLst/>
                      </a:prstGeom>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2676398001"/>
              </p:ext>
            </p:extLst>
          </p:nvPr>
        </p:nvGraphicFramePr>
        <p:xfrm>
          <a:off x="5533566" y="128951"/>
          <a:ext cx="4454337" cy="6302925"/>
        </p:xfrm>
        <a:graphic>
          <a:graphicData uri="http://schemas.openxmlformats.org/presentationml/2006/ole">
            <mc:AlternateContent xmlns:mc="http://schemas.openxmlformats.org/markup-compatibility/2006">
              <mc:Choice xmlns:v="urn:schemas-microsoft-com:vml" Requires="v">
                <p:oleObj spid="_x0000_s12335" name="Acrobat Document" r:id="rId5" imgW="5667277" imgH="8019860" progId="AcroExch.Document.DC">
                  <p:embed/>
                </p:oleObj>
              </mc:Choice>
              <mc:Fallback>
                <p:oleObj name="Acrobat Document" r:id="rId5" imgW="5667277" imgH="8019860" progId="AcroExch.Document.DC">
                  <p:embed/>
                  <p:pic>
                    <p:nvPicPr>
                      <p:cNvPr id="0" name=""/>
                      <p:cNvPicPr/>
                      <p:nvPr/>
                    </p:nvPicPr>
                    <p:blipFill>
                      <a:blip r:embed="rId6"/>
                      <a:stretch>
                        <a:fillRect/>
                      </a:stretch>
                    </p:blipFill>
                    <p:spPr>
                      <a:xfrm>
                        <a:off x="5533566" y="128951"/>
                        <a:ext cx="4454337" cy="6302925"/>
                      </a:xfrm>
                      <a:prstGeom prst="rect">
                        <a:avLst/>
                      </a:prstGeom>
                    </p:spPr>
                  </p:pic>
                </p:oleObj>
              </mc:Fallback>
            </mc:AlternateContent>
          </a:graphicData>
        </a:graphic>
      </p:graphicFrame>
      <p:sp>
        <p:nvSpPr>
          <p:cNvPr id="16" name="Rechteck 15"/>
          <p:cNvSpPr/>
          <p:nvPr/>
        </p:nvSpPr>
        <p:spPr>
          <a:xfrm>
            <a:off x="6246380" y="5671457"/>
            <a:ext cx="876300" cy="228599"/>
          </a:xfrm>
          <a:prstGeom prst="rect">
            <a:avLst/>
          </a:prstGeom>
          <a:solidFill>
            <a:srgbClr val="FF0000">
              <a:alpha val="14902"/>
            </a:srgbClr>
          </a:solidFill>
          <a:ln>
            <a:solidFill>
              <a:srgbClr val="000000">
                <a:alpha val="1686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rgbClr val="FF0000"/>
              </a:solidFill>
            </a:endParaRPr>
          </a:p>
        </p:txBody>
      </p:sp>
      <p:sp>
        <p:nvSpPr>
          <p:cNvPr id="12" name="Gefaltete Ecke 11"/>
          <p:cNvSpPr/>
          <p:nvPr/>
        </p:nvSpPr>
        <p:spPr>
          <a:xfrm rot="21277117">
            <a:off x="7345383" y="5254563"/>
            <a:ext cx="1261288"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sz="16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Datum der Zustellung</a:t>
            </a:r>
            <a:endParaRPr lang="de-DE" sz="1600" b="1"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cxnSp>
        <p:nvCxnSpPr>
          <p:cNvPr id="4" name="Gerade Verbindung mit Pfeil 3"/>
          <p:cNvCxnSpPr/>
          <p:nvPr/>
        </p:nvCxnSpPr>
        <p:spPr>
          <a:xfrm flipH="1" flipV="1">
            <a:off x="6684530" y="5985155"/>
            <a:ext cx="605022" cy="2299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Gefaltete Ecke 14"/>
          <p:cNvSpPr/>
          <p:nvPr/>
        </p:nvSpPr>
        <p:spPr>
          <a:xfrm rot="240325">
            <a:off x="4324766" y="595236"/>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Foliierung</a:t>
            </a:r>
            <a:endParaRPr lang="de-DE"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47398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fltVal val="0"/>
                                          </p:val>
                                        </p:tav>
                                        <p:tav tm="100000">
                                          <p:val>
                                            <p:strVal val="#ppt_w"/>
                                          </p:val>
                                        </p:tav>
                                      </p:tavLst>
                                    </p:anim>
                                    <p:anim calcmode="lin" valueType="num">
                                      <p:cBhvr>
                                        <p:cTn id="29" dur="1000" fill="hold"/>
                                        <p:tgtEl>
                                          <p:spTgt spid="15"/>
                                        </p:tgtEl>
                                        <p:attrNameLst>
                                          <p:attrName>ppt_h</p:attrName>
                                        </p:attrNameLst>
                                      </p:cBhvr>
                                      <p:tavLst>
                                        <p:tav tm="0">
                                          <p:val>
                                            <p:fltVal val="0"/>
                                          </p:val>
                                        </p:tav>
                                        <p:tav tm="100000">
                                          <p:val>
                                            <p:strVal val="#ppt_h"/>
                                          </p:val>
                                        </p:tav>
                                      </p:tavLst>
                                    </p:anim>
                                    <p:anim calcmode="lin" valueType="num">
                                      <p:cBhvr>
                                        <p:cTn id="30" dur="1000" fill="hold"/>
                                        <p:tgtEl>
                                          <p:spTgt spid="15"/>
                                        </p:tgtEl>
                                        <p:attrNameLst>
                                          <p:attrName>style.rotation</p:attrName>
                                        </p:attrNameLst>
                                      </p:cBhvr>
                                      <p:tavLst>
                                        <p:tav tm="0">
                                          <p:val>
                                            <p:fltVal val="90"/>
                                          </p:val>
                                        </p:tav>
                                        <p:tav tm="100000">
                                          <p:val>
                                            <p:fltVal val="0"/>
                                          </p:val>
                                        </p:tav>
                                      </p:tavLst>
                                    </p:anim>
                                    <p:animEffect transition="in" filter="fade">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9401" y="6350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185</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1435836588"/>
              </p:ext>
            </p:extLst>
          </p:nvPr>
        </p:nvGraphicFramePr>
        <p:xfrm>
          <a:off x="981871" y="315335"/>
          <a:ext cx="4400914" cy="6227330"/>
        </p:xfrm>
        <a:graphic>
          <a:graphicData uri="http://schemas.openxmlformats.org/presentationml/2006/ole">
            <mc:AlternateContent xmlns:mc="http://schemas.openxmlformats.org/markup-compatibility/2006">
              <mc:Choice xmlns:v="urn:schemas-microsoft-com:vml" Requires="v">
                <p:oleObj spid="_x0000_s13358" name="Acrobat Document" r:id="rId3" imgW="5667277" imgH="8019860" progId="AcroExch.Document.DC">
                  <p:embed/>
                </p:oleObj>
              </mc:Choice>
              <mc:Fallback>
                <p:oleObj name="Acrobat Document" r:id="rId3" imgW="5667277" imgH="8019860" progId="AcroExch.Document.DC">
                  <p:embed/>
                  <p:pic>
                    <p:nvPicPr>
                      <p:cNvPr id="0" name=""/>
                      <p:cNvPicPr/>
                      <p:nvPr/>
                    </p:nvPicPr>
                    <p:blipFill>
                      <a:blip r:embed="rId4"/>
                      <a:stretch>
                        <a:fillRect/>
                      </a:stretch>
                    </p:blipFill>
                    <p:spPr>
                      <a:xfrm>
                        <a:off x="981871" y="315335"/>
                        <a:ext cx="4400914" cy="6227330"/>
                      </a:xfrm>
                      <a:prstGeom prst="rect">
                        <a:avLst/>
                      </a:prstGeom>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1970445284"/>
              </p:ext>
            </p:extLst>
          </p:nvPr>
        </p:nvGraphicFramePr>
        <p:xfrm>
          <a:off x="5606775" y="315335"/>
          <a:ext cx="4408899" cy="6238628"/>
        </p:xfrm>
        <a:graphic>
          <a:graphicData uri="http://schemas.openxmlformats.org/presentationml/2006/ole">
            <mc:AlternateContent xmlns:mc="http://schemas.openxmlformats.org/markup-compatibility/2006">
              <mc:Choice xmlns:v="urn:schemas-microsoft-com:vml" Requires="v">
                <p:oleObj spid="_x0000_s13359" name="Acrobat Document" r:id="rId5" imgW="5667277" imgH="8019860" progId="AcroExch.Document.DC">
                  <p:embed/>
                </p:oleObj>
              </mc:Choice>
              <mc:Fallback>
                <p:oleObj name="Acrobat Document" r:id="rId5" imgW="5667277" imgH="8019860" progId="AcroExch.Document.DC">
                  <p:embed/>
                  <p:pic>
                    <p:nvPicPr>
                      <p:cNvPr id="0" name=""/>
                      <p:cNvPicPr/>
                      <p:nvPr/>
                    </p:nvPicPr>
                    <p:blipFill>
                      <a:blip r:embed="rId6"/>
                      <a:stretch>
                        <a:fillRect/>
                      </a:stretch>
                    </p:blipFill>
                    <p:spPr>
                      <a:xfrm>
                        <a:off x="5606775" y="315335"/>
                        <a:ext cx="4408899" cy="6238628"/>
                      </a:xfrm>
                      <a:prstGeom prst="rect">
                        <a:avLst/>
                      </a:prstGeom>
                    </p:spPr>
                  </p:pic>
                </p:oleObj>
              </mc:Fallback>
            </mc:AlternateContent>
          </a:graphicData>
        </a:graphic>
      </p:graphicFrame>
      <p:sp>
        <p:nvSpPr>
          <p:cNvPr id="11" name="Rechteck 10"/>
          <p:cNvSpPr/>
          <p:nvPr/>
        </p:nvSpPr>
        <p:spPr>
          <a:xfrm>
            <a:off x="6305255" y="5816600"/>
            <a:ext cx="876300" cy="228599"/>
          </a:xfrm>
          <a:prstGeom prst="rect">
            <a:avLst/>
          </a:prstGeom>
          <a:solidFill>
            <a:srgbClr val="FF0000">
              <a:alpha val="14902"/>
            </a:srgbClr>
          </a:solidFill>
          <a:ln>
            <a:solidFill>
              <a:srgbClr val="000000">
                <a:alpha val="1686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rgbClr val="FF0000"/>
              </a:solidFill>
            </a:endParaRPr>
          </a:p>
        </p:txBody>
      </p:sp>
      <p:sp>
        <p:nvSpPr>
          <p:cNvPr id="16" name="Gefaltete Ecke 15"/>
          <p:cNvSpPr/>
          <p:nvPr/>
        </p:nvSpPr>
        <p:spPr>
          <a:xfrm rot="21277117">
            <a:off x="7296787" y="5431467"/>
            <a:ext cx="1261288"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sz="16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Datum der Zustellung</a:t>
            </a:r>
            <a:endParaRPr lang="de-DE" sz="1600" b="1"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
        <p:nvSpPr>
          <p:cNvPr id="10" name="Gefaltete Ecke 9"/>
          <p:cNvSpPr/>
          <p:nvPr/>
        </p:nvSpPr>
        <p:spPr>
          <a:xfrm rot="240325">
            <a:off x="4303375" y="795263"/>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Foliierung</a:t>
            </a:r>
            <a:endParaRPr lang="de-DE" dirty="0">
              <a:solidFill>
                <a:schemeClr val="tx1"/>
              </a:solidFill>
              <a:latin typeface="MV Boli" panose="02000500030200090000" pitchFamily="2" charset="0"/>
              <a:cs typeface="MV Boli" panose="02000500030200090000" pitchFamily="2" charset="0"/>
            </a:endParaRPr>
          </a:p>
        </p:txBody>
      </p:sp>
      <p:cxnSp>
        <p:nvCxnSpPr>
          <p:cNvPr id="12" name="Gerade Verbindung mit Pfeil 11"/>
          <p:cNvCxnSpPr/>
          <p:nvPr/>
        </p:nvCxnSpPr>
        <p:spPr>
          <a:xfrm flipH="1" flipV="1">
            <a:off x="6743405" y="6184627"/>
            <a:ext cx="518817" cy="2273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66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6350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186</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graphicFrame>
        <p:nvGraphicFramePr>
          <p:cNvPr id="4" name="Objekt 3"/>
          <p:cNvGraphicFramePr>
            <a:graphicFrameLocks noChangeAspect="1"/>
          </p:cNvGraphicFramePr>
          <p:nvPr>
            <p:extLst>
              <p:ext uri="{D42A27DB-BD31-4B8C-83A1-F6EECF244321}">
                <p14:modId xmlns:p14="http://schemas.microsoft.com/office/powerpoint/2010/main" val="1222827282"/>
              </p:ext>
            </p:extLst>
          </p:nvPr>
        </p:nvGraphicFramePr>
        <p:xfrm>
          <a:off x="3697053" y="68940"/>
          <a:ext cx="4797893" cy="6789060"/>
        </p:xfrm>
        <a:graphic>
          <a:graphicData uri="http://schemas.openxmlformats.org/presentationml/2006/ole">
            <mc:AlternateContent xmlns:mc="http://schemas.openxmlformats.org/markup-compatibility/2006">
              <mc:Choice xmlns:v="urn:schemas-microsoft-com:vml" Requires="v">
                <p:oleObj spid="_x0000_s25622" name="Acrobat Document" r:id="rId3" imgW="5667277" imgH="8019860" progId="AcroExch.Document.DC">
                  <p:embed/>
                </p:oleObj>
              </mc:Choice>
              <mc:Fallback>
                <p:oleObj name="Acrobat Document" r:id="rId3" imgW="5667277" imgH="8019860" progId="AcroExch.Document.DC">
                  <p:embed/>
                  <p:pic>
                    <p:nvPicPr>
                      <p:cNvPr id="4" name="Objekt 3"/>
                      <p:cNvPicPr/>
                      <p:nvPr/>
                    </p:nvPicPr>
                    <p:blipFill>
                      <a:blip r:embed="rId4"/>
                      <a:stretch>
                        <a:fillRect/>
                      </a:stretch>
                    </p:blipFill>
                    <p:spPr>
                      <a:xfrm>
                        <a:off x="3697053" y="68940"/>
                        <a:ext cx="4797893" cy="6789060"/>
                      </a:xfrm>
                      <a:prstGeom prst="rect">
                        <a:avLst/>
                      </a:prstGeom>
                    </p:spPr>
                  </p:pic>
                </p:oleObj>
              </mc:Fallback>
            </mc:AlternateContent>
          </a:graphicData>
        </a:graphic>
      </p:graphicFrame>
      <p:sp>
        <p:nvSpPr>
          <p:cNvPr id="5" name="Rechteck 4"/>
          <p:cNvSpPr/>
          <p:nvPr/>
        </p:nvSpPr>
        <p:spPr>
          <a:xfrm>
            <a:off x="6586538" y="2219325"/>
            <a:ext cx="914400" cy="33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6777038" y="2751592"/>
            <a:ext cx="914400" cy="269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xx/xx</a:t>
            </a:r>
          </a:p>
        </p:txBody>
      </p:sp>
      <p:sp>
        <p:nvSpPr>
          <p:cNvPr id="9" name="Gefaltete Ecke 8"/>
          <p:cNvSpPr/>
          <p:nvPr/>
        </p:nvSpPr>
        <p:spPr>
          <a:xfrm rot="240325">
            <a:off x="5188467" y="3535024"/>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a:solidFill>
                  <a:schemeClr val="tx1"/>
                </a:solidFill>
                <a:latin typeface="MV Boli" panose="02000500030200090000" pitchFamily="2" charset="0"/>
                <a:cs typeface="MV Boli" panose="02000500030200090000" pitchFamily="2" charset="0"/>
              </a:rPr>
              <a:t>Frist notieren</a:t>
            </a:r>
          </a:p>
        </p:txBody>
      </p:sp>
      <p:sp>
        <p:nvSpPr>
          <p:cNvPr id="11" name="Gefaltete Ecke 10"/>
          <p:cNvSpPr/>
          <p:nvPr/>
        </p:nvSpPr>
        <p:spPr>
          <a:xfrm rot="21277117">
            <a:off x="6832868" y="4216350"/>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MV Boli" panose="02000500030200090000" pitchFamily="2" charset="0"/>
                <a:cs typeface="MV Boli" panose="02000500030200090000" pitchFamily="2" charset="0"/>
              </a:rPr>
              <a:t>drei Wochen nach Zustellung</a:t>
            </a:r>
          </a:p>
        </p:txBody>
      </p:sp>
      <p:sp>
        <p:nvSpPr>
          <p:cNvPr id="2" name="Pfeil nach rechts 1"/>
          <p:cNvSpPr/>
          <p:nvPr/>
        </p:nvSpPr>
        <p:spPr>
          <a:xfrm rot="522824" flipH="1">
            <a:off x="8352072" y="234646"/>
            <a:ext cx="2324206" cy="850900"/>
          </a:xfrm>
          <a:prstGeom prst="rightArrow">
            <a:avLst>
              <a:gd name="adj1" fmla="val 44104"/>
              <a:gd name="adj2" fmla="val 500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Zurück zu </a:t>
            </a:r>
            <a:r>
              <a:rPr lang="de-DE" dirty="0" err="1" smtClean="0"/>
              <a:t>Bl</a:t>
            </a:r>
            <a:r>
              <a:rPr lang="de-DE" dirty="0" smtClean="0"/>
              <a:t>. 5</a:t>
            </a:r>
            <a:endParaRPr lang="de-DE" dirty="0"/>
          </a:p>
        </p:txBody>
      </p:sp>
      <p:cxnSp>
        <p:nvCxnSpPr>
          <p:cNvPr id="12" name="Gerade Verbindung mit Pfeil 11"/>
          <p:cNvCxnSpPr/>
          <p:nvPr/>
        </p:nvCxnSpPr>
        <p:spPr>
          <a:xfrm flipV="1">
            <a:off x="6548403" y="3000417"/>
            <a:ext cx="630002" cy="8571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4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169</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20" name="Abgerundetes Rechteck 19"/>
          <p:cNvSpPr/>
          <p:nvPr/>
        </p:nvSpPr>
        <p:spPr>
          <a:xfrm>
            <a:off x="2784328" y="136779"/>
            <a:ext cx="5972175" cy="600075"/>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t>Geschäftsgang</a:t>
            </a:r>
            <a:endParaRPr lang="de-DE" sz="3200" dirty="0"/>
          </a:p>
        </p:txBody>
      </p:sp>
      <p:sp>
        <p:nvSpPr>
          <p:cNvPr id="2" name="Abgerundetes Rechteck 1"/>
          <p:cNvSpPr/>
          <p:nvPr/>
        </p:nvSpPr>
        <p:spPr>
          <a:xfrm>
            <a:off x="2307735" y="755599"/>
            <a:ext cx="6925360" cy="69438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a:t>Gerichtliche Akten in der Rechtspflege </a:t>
            </a:r>
            <a:endParaRPr lang="de-DE" sz="2400" dirty="0"/>
          </a:p>
        </p:txBody>
      </p:sp>
      <p:sp>
        <p:nvSpPr>
          <p:cNvPr id="4" name="Abgerundetes Rechteck 3"/>
          <p:cNvSpPr/>
          <p:nvPr/>
        </p:nvSpPr>
        <p:spPr>
          <a:xfrm>
            <a:off x="2427226" y="1843882"/>
            <a:ext cx="9291831" cy="131445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2000" dirty="0" smtClean="0"/>
              <a:t>Schriftgut in Justizverwaltungsangelegenheiten</a:t>
            </a:r>
          </a:p>
          <a:p>
            <a:pPr marL="285750" indent="-285750">
              <a:buFont typeface="Arial" panose="020B0604020202020204" pitchFamily="34" charset="0"/>
              <a:buChar char="•"/>
            </a:pPr>
            <a:r>
              <a:rPr lang="de-DE" sz="2000" dirty="0" smtClean="0"/>
              <a:t>Einheitliche Führung bei allen Justizbehörden soll erreicht werden.</a:t>
            </a:r>
          </a:p>
        </p:txBody>
      </p:sp>
      <p:sp>
        <p:nvSpPr>
          <p:cNvPr id="10" name="Abgerundetes Rechteck 9"/>
          <p:cNvSpPr/>
          <p:nvPr/>
        </p:nvSpPr>
        <p:spPr>
          <a:xfrm>
            <a:off x="118193" y="1501479"/>
            <a:ext cx="2714625" cy="7654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err="1" smtClean="0"/>
              <a:t>Genearalaktenplan</a:t>
            </a:r>
            <a:endParaRPr lang="de-DE" sz="2400" dirty="0" smtClean="0"/>
          </a:p>
        </p:txBody>
      </p:sp>
      <p:sp>
        <p:nvSpPr>
          <p:cNvPr id="5" name="Abgerundetes Rechteck 4"/>
          <p:cNvSpPr/>
          <p:nvPr/>
        </p:nvSpPr>
        <p:spPr>
          <a:xfrm>
            <a:off x="2427225" y="3263874"/>
            <a:ext cx="9291831" cy="540392"/>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Generalsachen sind </a:t>
            </a:r>
            <a:r>
              <a:rPr lang="de-DE" sz="2000" dirty="0"/>
              <a:t>A</a:t>
            </a:r>
            <a:r>
              <a:rPr lang="de-DE" sz="2000" dirty="0" smtClean="0"/>
              <a:t>ngelegenheiten von allgemeiner Bedeutung.</a:t>
            </a:r>
            <a:endParaRPr lang="de-DE" sz="2000" dirty="0"/>
          </a:p>
        </p:txBody>
      </p:sp>
      <p:sp>
        <p:nvSpPr>
          <p:cNvPr id="12" name="Gefaltete Ecke 11"/>
          <p:cNvSpPr/>
          <p:nvPr/>
        </p:nvSpPr>
        <p:spPr>
          <a:xfrm rot="21277117">
            <a:off x="10132617" y="1627186"/>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GenAkt</a:t>
            </a: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Vfg</a:t>
            </a:r>
            <a:endParaRPr lang="de-DE" dirty="0">
              <a:solidFill>
                <a:schemeClr val="tx1"/>
              </a:solidFill>
              <a:latin typeface="MV Boli" panose="02000500030200090000" pitchFamily="2" charset="0"/>
              <a:cs typeface="MV Boli" panose="02000500030200090000" pitchFamily="2" charset="0"/>
            </a:endParaRPr>
          </a:p>
        </p:txBody>
      </p:sp>
      <p:grpSp>
        <p:nvGrpSpPr>
          <p:cNvPr id="9" name="Gruppieren 8"/>
          <p:cNvGrpSpPr/>
          <p:nvPr/>
        </p:nvGrpSpPr>
        <p:grpSpPr>
          <a:xfrm>
            <a:off x="6096000" y="3934984"/>
            <a:ext cx="5905499" cy="2393228"/>
            <a:chOff x="1441620" y="4729156"/>
            <a:chExt cx="5905499" cy="2393228"/>
          </a:xfrm>
        </p:grpSpPr>
        <p:sp>
          <p:nvSpPr>
            <p:cNvPr id="7" name="Abgerundetes Rechteck 6"/>
            <p:cNvSpPr/>
            <p:nvPr/>
          </p:nvSpPr>
          <p:spPr>
            <a:xfrm>
              <a:off x="2597258" y="5347999"/>
              <a:ext cx="4749861" cy="177438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b="1" dirty="0" smtClean="0">
                  <a:effectLst>
                    <a:outerShdw blurRad="38100" dist="38100" dir="2700000" algn="tl">
                      <a:srgbClr val="000000">
                        <a:alpha val="43137"/>
                      </a:srgbClr>
                    </a:outerShdw>
                  </a:effectLst>
                </a:rPr>
                <a:t>5</a:t>
              </a:r>
              <a:r>
                <a:rPr lang="de-DE" dirty="0" smtClean="0"/>
                <a:t> = Finanzen</a:t>
              </a:r>
            </a:p>
            <a:p>
              <a:pPr marL="285750" indent="-285750">
                <a:buFont typeface="Arial" panose="020B0604020202020204" pitchFamily="34" charset="0"/>
                <a:buChar char="•"/>
              </a:pPr>
              <a:r>
                <a:rPr lang="de-DE" b="1" dirty="0" smtClean="0">
                  <a:effectLst>
                    <a:outerShdw blurRad="38100" dist="38100" dir="2700000" algn="tl">
                      <a:srgbClr val="000000">
                        <a:alpha val="43137"/>
                      </a:srgbClr>
                    </a:outerShdw>
                  </a:effectLst>
                </a:rPr>
                <a:t>53</a:t>
              </a:r>
              <a:r>
                <a:rPr lang="de-DE" dirty="0" smtClean="0"/>
                <a:t> = Grundstücks- und Bauangelegenheiten</a:t>
              </a:r>
            </a:p>
            <a:p>
              <a:pPr marL="285750" indent="-285750">
                <a:buFont typeface="Arial" panose="020B0604020202020204" pitchFamily="34" charset="0"/>
                <a:buChar char="•"/>
              </a:pPr>
              <a:r>
                <a:rPr lang="de-DE" b="1" dirty="0" smtClean="0">
                  <a:effectLst>
                    <a:outerShdw blurRad="38100" dist="38100" dir="2700000" algn="tl">
                      <a:srgbClr val="000000">
                        <a:alpha val="43137"/>
                      </a:srgbClr>
                    </a:outerShdw>
                  </a:effectLst>
                </a:rPr>
                <a:t>A</a:t>
              </a:r>
              <a:r>
                <a:rPr lang="de-DE" dirty="0" smtClean="0"/>
                <a:t> = Verwaltung</a:t>
              </a:r>
            </a:p>
            <a:p>
              <a:pPr marL="285750" indent="-285750">
                <a:buFont typeface="Arial" panose="020B0604020202020204" pitchFamily="34" charset="0"/>
                <a:buChar char="•"/>
              </a:pPr>
              <a:r>
                <a:rPr lang="de-DE" b="1" dirty="0" smtClean="0">
                  <a:effectLst>
                    <a:outerShdw blurRad="38100" dist="38100" dir="2700000" algn="tl">
                      <a:srgbClr val="000000">
                        <a:alpha val="43137"/>
                      </a:srgbClr>
                    </a:outerShdw>
                  </a:effectLst>
                </a:rPr>
                <a:t>1</a:t>
              </a:r>
              <a:r>
                <a:rPr lang="de-DE" dirty="0" smtClean="0"/>
                <a:t> = Ordnernummer</a:t>
              </a:r>
            </a:p>
            <a:p>
              <a:pPr marL="285750" indent="-285750">
                <a:buFont typeface="Arial" panose="020B0604020202020204" pitchFamily="34" charset="0"/>
                <a:buChar char="•"/>
              </a:pPr>
              <a:r>
                <a:rPr lang="de-DE" b="1" dirty="0" smtClean="0">
                  <a:effectLst>
                    <a:outerShdw blurRad="38100" dist="38100" dir="2700000" algn="tl">
                      <a:srgbClr val="000000">
                        <a:alpha val="43137"/>
                      </a:srgbClr>
                    </a:outerShdw>
                  </a:effectLst>
                </a:rPr>
                <a:t>KG</a:t>
              </a:r>
              <a:r>
                <a:rPr lang="de-DE" dirty="0" smtClean="0"/>
                <a:t> = aktenführendes Gericht</a:t>
              </a:r>
              <a:endParaRPr lang="de-DE" dirty="0"/>
            </a:p>
          </p:txBody>
        </p:sp>
        <p:sp>
          <p:nvSpPr>
            <p:cNvPr id="13" name="Abgerundetes Rechteck 12"/>
            <p:cNvSpPr/>
            <p:nvPr/>
          </p:nvSpPr>
          <p:spPr>
            <a:xfrm>
              <a:off x="1441620" y="4729156"/>
              <a:ext cx="4280726" cy="63178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u="sng" dirty="0" smtClean="0"/>
                <a:t>Beispiele AZ: </a:t>
              </a:r>
              <a:r>
                <a:rPr lang="de-DE" sz="2400" b="1" dirty="0" smtClean="0">
                  <a:effectLst>
                    <a:outerShdw blurRad="38100" dist="38100" dir="2700000" algn="tl">
                      <a:srgbClr val="000000">
                        <a:alpha val="43137"/>
                      </a:srgbClr>
                    </a:outerShdw>
                  </a:effectLst>
                </a:rPr>
                <a:t>5361 A KG</a:t>
              </a:r>
            </a:p>
          </p:txBody>
        </p:sp>
      </p:grpSp>
      <p:grpSp>
        <p:nvGrpSpPr>
          <p:cNvPr id="14" name="Gruppieren 13"/>
          <p:cNvGrpSpPr/>
          <p:nvPr/>
        </p:nvGrpSpPr>
        <p:grpSpPr>
          <a:xfrm>
            <a:off x="118193" y="3846010"/>
            <a:ext cx="5652222" cy="1468512"/>
            <a:chOff x="1620117" y="4729156"/>
            <a:chExt cx="5652222" cy="1468512"/>
          </a:xfrm>
        </p:grpSpPr>
        <p:sp>
          <p:nvSpPr>
            <p:cNvPr id="15" name="Abgerundetes Rechteck 14"/>
            <p:cNvSpPr/>
            <p:nvPr/>
          </p:nvSpPr>
          <p:spPr>
            <a:xfrm>
              <a:off x="3214689" y="4889445"/>
              <a:ext cx="4057650" cy="130822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dirty="0" smtClean="0"/>
                <a:t>Fortbildungen</a:t>
              </a:r>
            </a:p>
            <a:p>
              <a:pPr marL="285750" indent="-285750">
                <a:buFont typeface="Arial" panose="020B0604020202020204" pitchFamily="34" charset="0"/>
                <a:buChar char="•"/>
              </a:pPr>
              <a:r>
                <a:rPr lang="de-DE" dirty="0" smtClean="0"/>
                <a:t>Angelegenheiten der Anwärter</a:t>
              </a:r>
            </a:p>
            <a:p>
              <a:pPr marL="285750" indent="-285750">
                <a:buFont typeface="Arial" panose="020B0604020202020204" pitchFamily="34" charset="0"/>
                <a:buChar char="•"/>
              </a:pPr>
              <a:r>
                <a:rPr lang="de-DE" dirty="0" smtClean="0"/>
                <a:t>Arbeitsrecht</a:t>
              </a:r>
            </a:p>
            <a:p>
              <a:pPr marL="285750" indent="-285750">
                <a:buFont typeface="Arial" panose="020B0604020202020204" pitchFamily="34" charset="0"/>
                <a:buChar char="•"/>
              </a:pPr>
              <a:r>
                <a:rPr lang="de-DE" dirty="0" smtClean="0"/>
                <a:t>Geschäftsprüfung</a:t>
              </a:r>
              <a:endParaRPr lang="de-DE" dirty="0"/>
            </a:p>
          </p:txBody>
        </p:sp>
        <p:sp>
          <p:nvSpPr>
            <p:cNvPr id="16" name="Abgerundetes Rechteck 15"/>
            <p:cNvSpPr/>
            <p:nvPr/>
          </p:nvSpPr>
          <p:spPr>
            <a:xfrm>
              <a:off x="1620117" y="4729156"/>
              <a:ext cx="1731816" cy="60008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u="sng" dirty="0" smtClean="0"/>
                <a:t>Beispiele:</a:t>
              </a:r>
            </a:p>
          </p:txBody>
        </p:sp>
      </p:grpSp>
    </p:spTree>
    <p:extLst>
      <p:ext uri="{BB962C8B-B14F-4D97-AF65-F5344CB8AC3E}">
        <p14:creationId xmlns:p14="http://schemas.microsoft.com/office/powerpoint/2010/main" val="153111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9401" y="6350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187</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12" name="Gefaltete Ecke 11"/>
          <p:cNvSpPr/>
          <p:nvPr/>
        </p:nvSpPr>
        <p:spPr>
          <a:xfrm rot="21277117">
            <a:off x="9024710" y="2346353"/>
            <a:ext cx="1521664" cy="1534538"/>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MV Boli" panose="02000500030200090000" pitchFamily="2" charset="0"/>
                <a:cs typeface="MV Boli" panose="02000500030200090000" pitchFamily="2" charset="0"/>
              </a:rPr>
              <a:t>Fist streichen, nach erfolgter Zustellung</a:t>
            </a:r>
          </a:p>
        </p:txBody>
      </p:sp>
      <p:graphicFrame>
        <p:nvGraphicFramePr>
          <p:cNvPr id="2" name="Objekt 1"/>
          <p:cNvGraphicFramePr>
            <a:graphicFrameLocks noChangeAspect="1"/>
          </p:cNvGraphicFramePr>
          <p:nvPr>
            <p:extLst>
              <p:ext uri="{D42A27DB-BD31-4B8C-83A1-F6EECF244321}">
                <p14:modId xmlns:p14="http://schemas.microsoft.com/office/powerpoint/2010/main" val="758902775"/>
              </p:ext>
            </p:extLst>
          </p:nvPr>
        </p:nvGraphicFramePr>
        <p:xfrm>
          <a:off x="3931650" y="63500"/>
          <a:ext cx="4711985" cy="6667499"/>
        </p:xfrm>
        <a:graphic>
          <a:graphicData uri="http://schemas.openxmlformats.org/presentationml/2006/ole">
            <mc:AlternateContent xmlns:mc="http://schemas.openxmlformats.org/markup-compatibility/2006">
              <mc:Choice xmlns:v="urn:schemas-microsoft-com:vml" Requires="v">
                <p:oleObj spid="_x0000_s26645" name="Acrobat Document" r:id="rId3" imgW="5667277" imgH="8019860" progId="AcroExch.Document.DC">
                  <p:embed/>
                </p:oleObj>
              </mc:Choice>
              <mc:Fallback>
                <p:oleObj name="Acrobat Document" r:id="rId3" imgW="5667277" imgH="8019860" progId="AcroExch.Document.DC">
                  <p:embed/>
                  <p:pic>
                    <p:nvPicPr>
                      <p:cNvPr id="2" name="Objekt 1"/>
                      <p:cNvPicPr/>
                      <p:nvPr/>
                    </p:nvPicPr>
                    <p:blipFill>
                      <a:blip r:embed="rId4"/>
                      <a:stretch>
                        <a:fillRect/>
                      </a:stretch>
                    </p:blipFill>
                    <p:spPr>
                      <a:xfrm>
                        <a:off x="3931650" y="63500"/>
                        <a:ext cx="4711985" cy="6667499"/>
                      </a:xfrm>
                      <a:prstGeom prst="rect">
                        <a:avLst/>
                      </a:prstGeom>
                    </p:spPr>
                  </p:pic>
                </p:oleObj>
              </mc:Fallback>
            </mc:AlternateContent>
          </a:graphicData>
        </a:graphic>
      </p:graphicFrame>
      <p:sp>
        <p:nvSpPr>
          <p:cNvPr id="8" name="Rechteck 7"/>
          <p:cNvSpPr/>
          <p:nvPr/>
        </p:nvSpPr>
        <p:spPr>
          <a:xfrm>
            <a:off x="7598570" y="63500"/>
            <a:ext cx="914400" cy="531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7743826" y="53975"/>
            <a:ext cx="390665" cy="423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solidFill>
                  <a:schemeClr val="accent1">
                    <a:lumMod val="75000"/>
                  </a:schemeClr>
                </a:solidFill>
                <a:latin typeface="Bradley Hand ITC" panose="03070402050302030203" pitchFamily="66" charset="0"/>
              </a:rPr>
              <a:t>6</a:t>
            </a:r>
            <a:endParaRPr lang="de-DE" sz="3200" dirty="0">
              <a:solidFill>
                <a:schemeClr val="accent1">
                  <a:lumMod val="75000"/>
                </a:schemeClr>
              </a:solidFill>
              <a:latin typeface="Bradley Hand ITC" panose="03070402050302030203" pitchFamily="66" charset="0"/>
            </a:endParaRPr>
          </a:p>
        </p:txBody>
      </p:sp>
      <p:grpSp>
        <p:nvGrpSpPr>
          <p:cNvPr id="21" name="Gruppieren 20"/>
          <p:cNvGrpSpPr/>
          <p:nvPr/>
        </p:nvGrpSpPr>
        <p:grpSpPr>
          <a:xfrm>
            <a:off x="8084966" y="277744"/>
            <a:ext cx="542001" cy="635000"/>
            <a:chOff x="8101634" y="224597"/>
            <a:chExt cx="542001" cy="635000"/>
          </a:xfrm>
        </p:grpSpPr>
        <p:sp>
          <p:nvSpPr>
            <p:cNvPr id="14" name="Rechteck 13"/>
            <p:cNvSpPr/>
            <p:nvPr/>
          </p:nvSpPr>
          <p:spPr>
            <a:xfrm>
              <a:off x="8101634" y="224597"/>
              <a:ext cx="542001" cy="63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accent1">
                      <a:lumMod val="75000"/>
                    </a:schemeClr>
                  </a:solidFill>
                  <a:latin typeface="Bradley Hand ITC" panose="03070402050302030203" pitchFamily="66" charset="0"/>
                </a:rPr>
                <a:t>8</a:t>
              </a:r>
            </a:p>
          </p:txBody>
        </p:sp>
        <p:cxnSp>
          <p:nvCxnSpPr>
            <p:cNvPr id="15" name="Gerader Verbinder 14"/>
            <p:cNvCxnSpPr>
              <a:stCxn id="14" idx="0"/>
              <a:endCxn id="14" idx="1"/>
            </p:cNvCxnSpPr>
            <p:nvPr/>
          </p:nvCxnSpPr>
          <p:spPr>
            <a:xfrm flipH="1">
              <a:off x="8101634" y="224597"/>
              <a:ext cx="271001" cy="31750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Rechteck 3"/>
          <p:cNvSpPr/>
          <p:nvPr/>
        </p:nvSpPr>
        <p:spPr>
          <a:xfrm>
            <a:off x="7803657" y="2278380"/>
            <a:ext cx="433477" cy="289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7743826" y="2341439"/>
            <a:ext cx="623888" cy="201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0000"/>
                </a:solidFill>
              </a:rPr>
              <a:t>xx/xx</a:t>
            </a:r>
          </a:p>
        </p:txBody>
      </p:sp>
      <p:cxnSp>
        <p:nvCxnSpPr>
          <p:cNvPr id="16" name="Gerader Verbinder 15"/>
          <p:cNvCxnSpPr/>
          <p:nvPr/>
        </p:nvCxnSpPr>
        <p:spPr>
          <a:xfrm>
            <a:off x="7771607" y="2442086"/>
            <a:ext cx="568325" cy="28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Pfeil nach rechts 16"/>
          <p:cNvSpPr/>
          <p:nvPr/>
        </p:nvSpPr>
        <p:spPr>
          <a:xfrm rot="522824" flipH="1">
            <a:off x="8466409" y="234645"/>
            <a:ext cx="2324206" cy="850900"/>
          </a:xfrm>
          <a:prstGeom prst="rightArrow">
            <a:avLst>
              <a:gd name="adj1" fmla="val 44104"/>
              <a:gd name="adj2" fmla="val 500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Zurück zu </a:t>
            </a:r>
            <a:r>
              <a:rPr lang="de-DE" dirty="0" err="1" smtClean="0"/>
              <a:t>Bl</a:t>
            </a:r>
            <a:r>
              <a:rPr lang="de-DE" dirty="0" smtClean="0"/>
              <a:t>. 6</a:t>
            </a:r>
            <a:endParaRPr lang="de-DE" dirty="0"/>
          </a:p>
        </p:txBody>
      </p:sp>
      <p:cxnSp>
        <p:nvCxnSpPr>
          <p:cNvPr id="9" name="Gerade Verbindung mit Pfeil 8"/>
          <p:cNvCxnSpPr/>
          <p:nvPr/>
        </p:nvCxnSpPr>
        <p:spPr>
          <a:xfrm flipH="1" flipV="1">
            <a:off x="8269184" y="2561796"/>
            <a:ext cx="643428" cy="114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92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90"/>
                                          </p:val>
                                        </p:tav>
                                        <p:tav tm="100000">
                                          <p:val>
                                            <p:fltVal val="0"/>
                                          </p:val>
                                        </p:tav>
                                      </p:tavLst>
                                    </p:anim>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9401" y="6350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188</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graphicFrame>
        <p:nvGraphicFramePr>
          <p:cNvPr id="9" name="Objekt 8"/>
          <p:cNvGraphicFramePr>
            <a:graphicFrameLocks noChangeAspect="1"/>
          </p:cNvGraphicFramePr>
          <p:nvPr>
            <p:extLst>
              <p:ext uri="{D42A27DB-BD31-4B8C-83A1-F6EECF244321}">
                <p14:modId xmlns:p14="http://schemas.microsoft.com/office/powerpoint/2010/main" val="618473061"/>
              </p:ext>
            </p:extLst>
          </p:nvPr>
        </p:nvGraphicFramePr>
        <p:xfrm>
          <a:off x="3641789" y="125956"/>
          <a:ext cx="4757600" cy="6732044"/>
        </p:xfrm>
        <a:graphic>
          <a:graphicData uri="http://schemas.openxmlformats.org/presentationml/2006/ole">
            <mc:AlternateContent xmlns:mc="http://schemas.openxmlformats.org/markup-compatibility/2006">
              <mc:Choice xmlns:v="urn:schemas-microsoft-com:vml" Requires="v">
                <p:oleObj spid="_x0000_s14360" name="Acrobat Document" r:id="rId3" imgW="5667277" imgH="8019860" progId="AcroExch.Document.DC">
                  <p:embed/>
                </p:oleObj>
              </mc:Choice>
              <mc:Fallback>
                <p:oleObj name="Acrobat Document" r:id="rId3" imgW="5667277" imgH="8019860" progId="AcroExch.Document.DC">
                  <p:embed/>
                  <p:pic>
                    <p:nvPicPr>
                      <p:cNvPr id="0" name=""/>
                      <p:cNvPicPr/>
                      <p:nvPr/>
                    </p:nvPicPr>
                    <p:blipFill>
                      <a:blip r:embed="rId4"/>
                      <a:stretch>
                        <a:fillRect/>
                      </a:stretch>
                    </p:blipFill>
                    <p:spPr>
                      <a:xfrm>
                        <a:off x="3641789" y="125956"/>
                        <a:ext cx="4757600" cy="6732044"/>
                      </a:xfrm>
                      <a:prstGeom prst="rect">
                        <a:avLst/>
                      </a:prstGeom>
                    </p:spPr>
                  </p:pic>
                </p:oleObj>
              </mc:Fallback>
            </mc:AlternateContent>
          </a:graphicData>
        </a:graphic>
      </p:graphicFrame>
      <p:sp>
        <p:nvSpPr>
          <p:cNvPr id="4" name="Rechteck 3"/>
          <p:cNvSpPr/>
          <p:nvPr/>
        </p:nvSpPr>
        <p:spPr>
          <a:xfrm>
            <a:off x="7844428" y="238567"/>
            <a:ext cx="433477" cy="289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7843398" y="273583"/>
            <a:ext cx="434507" cy="423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solidFill>
                  <a:schemeClr val="accent1">
                    <a:lumMod val="75000"/>
                  </a:schemeClr>
                </a:solidFill>
                <a:latin typeface="Bradley Hand ITC" panose="03070402050302030203" pitchFamily="66" charset="0"/>
              </a:rPr>
              <a:t>9</a:t>
            </a:r>
            <a:endParaRPr lang="de-DE" sz="3200" dirty="0">
              <a:solidFill>
                <a:schemeClr val="accent1">
                  <a:lumMod val="75000"/>
                </a:schemeClr>
              </a:solidFill>
              <a:latin typeface="Bradley Hand ITC" panose="03070402050302030203" pitchFamily="66" charset="0"/>
            </a:endParaRPr>
          </a:p>
        </p:txBody>
      </p:sp>
      <p:sp>
        <p:nvSpPr>
          <p:cNvPr id="8" name="Gefaltete Ecke 7"/>
          <p:cNvSpPr/>
          <p:nvPr/>
        </p:nvSpPr>
        <p:spPr>
          <a:xfrm rot="21277117">
            <a:off x="1517263" y="765349"/>
            <a:ext cx="1521664" cy="1534538"/>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MV Boli" panose="02000500030200090000" pitchFamily="2" charset="0"/>
                <a:cs typeface="MV Boli" panose="02000500030200090000" pitchFamily="2" charset="0"/>
              </a:rPr>
              <a:t>n</a:t>
            </a:r>
            <a:r>
              <a:rPr lang="de-DE" sz="1600" dirty="0" smtClean="0">
                <a:solidFill>
                  <a:schemeClr val="tx1"/>
                </a:solidFill>
                <a:latin typeface="MV Boli" panose="02000500030200090000" pitchFamily="2" charset="0"/>
                <a:cs typeface="MV Boli" panose="02000500030200090000" pitchFamily="2" charset="0"/>
              </a:rPr>
              <a:t>ach Ablauf der Frist, Vorlage an den Richter</a:t>
            </a:r>
          </a:p>
        </p:txBody>
      </p:sp>
      <p:sp>
        <p:nvSpPr>
          <p:cNvPr id="10" name="Gefaltete Ecke 9"/>
          <p:cNvSpPr/>
          <p:nvPr/>
        </p:nvSpPr>
        <p:spPr>
          <a:xfrm rot="240325">
            <a:off x="8728123" y="756548"/>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Foliierung</a:t>
            </a:r>
            <a:endParaRPr lang="de-DE" dirty="0">
              <a:solidFill>
                <a:schemeClr val="tx1"/>
              </a:solidFill>
              <a:latin typeface="MV Boli" panose="02000500030200090000" pitchFamily="2" charset="0"/>
              <a:cs typeface="MV Boli" panose="02000500030200090000" pitchFamily="2" charset="0"/>
            </a:endParaRPr>
          </a:p>
        </p:txBody>
      </p:sp>
      <p:sp>
        <p:nvSpPr>
          <p:cNvPr id="11" name="Gefaltete Ecke 10"/>
          <p:cNvSpPr/>
          <p:nvPr/>
        </p:nvSpPr>
        <p:spPr>
          <a:xfrm>
            <a:off x="1490515" y="2116920"/>
            <a:ext cx="1521664" cy="1534538"/>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MV Boli" panose="02000500030200090000" pitchFamily="2" charset="0"/>
                <a:cs typeface="MV Boli" panose="02000500030200090000" pitchFamily="2" charset="0"/>
              </a:rPr>
              <a:t>Akte kehrt mit VU zurück</a:t>
            </a:r>
          </a:p>
        </p:txBody>
      </p:sp>
    </p:spTree>
    <p:extLst>
      <p:ext uri="{BB962C8B-B14F-4D97-AF65-F5344CB8AC3E}">
        <p14:creationId xmlns:p14="http://schemas.microsoft.com/office/powerpoint/2010/main" val="122211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9401" y="6350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189</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4145141411"/>
              </p:ext>
            </p:extLst>
          </p:nvPr>
        </p:nvGraphicFramePr>
        <p:xfrm>
          <a:off x="3725105" y="170750"/>
          <a:ext cx="4741789" cy="6709670"/>
        </p:xfrm>
        <a:graphic>
          <a:graphicData uri="http://schemas.openxmlformats.org/presentationml/2006/ole">
            <mc:AlternateContent xmlns:mc="http://schemas.openxmlformats.org/markup-compatibility/2006">
              <mc:Choice xmlns:v="urn:schemas-microsoft-com:vml" Requires="v">
                <p:oleObj spid="_x0000_s15383" name="Acrobat Document" r:id="rId3" imgW="5667277" imgH="8019860" progId="AcroExch.Document.DC">
                  <p:embed/>
                </p:oleObj>
              </mc:Choice>
              <mc:Fallback>
                <p:oleObj name="Acrobat Document" r:id="rId3" imgW="5667277" imgH="8019860" progId="AcroExch.Document.DC">
                  <p:embed/>
                  <p:pic>
                    <p:nvPicPr>
                      <p:cNvPr id="0" name=""/>
                      <p:cNvPicPr/>
                      <p:nvPr/>
                    </p:nvPicPr>
                    <p:blipFill>
                      <a:blip r:embed="rId4"/>
                      <a:stretch>
                        <a:fillRect/>
                      </a:stretch>
                    </p:blipFill>
                    <p:spPr>
                      <a:xfrm>
                        <a:off x="3725105" y="170750"/>
                        <a:ext cx="4741789" cy="6709670"/>
                      </a:xfrm>
                      <a:prstGeom prst="rect">
                        <a:avLst/>
                      </a:prstGeom>
                    </p:spPr>
                  </p:pic>
                </p:oleObj>
              </mc:Fallback>
            </mc:AlternateContent>
          </a:graphicData>
        </a:graphic>
      </p:graphicFrame>
      <p:sp>
        <p:nvSpPr>
          <p:cNvPr id="4" name="Rechteck 3"/>
          <p:cNvSpPr/>
          <p:nvPr/>
        </p:nvSpPr>
        <p:spPr>
          <a:xfrm>
            <a:off x="8033417" y="200297"/>
            <a:ext cx="433477" cy="289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7708531" y="332966"/>
            <a:ext cx="649771" cy="568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solidFill>
                  <a:schemeClr val="accent1">
                    <a:lumMod val="75000"/>
                  </a:schemeClr>
                </a:solidFill>
                <a:latin typeface="Bradley Hand ITC" panose="03070402050302030203" pitchFamily="66" charset="0"/>
              </a:rPr>
              <a:t>10</a:t>
            </a:r>
            <a:endParaRPr lang="de-DE" sz="3200" dirty="0">
              <a:solidFill>
                <a:schemeClr val="accent1">
                  <a:lumMod val="75000"/>
                </a:schemeClr>
              </a:solidFill>
              <a:latin typeface="Bradley Hand ITC" panose="03070402050302030203" pitchFamily="66" charset="0"/>
            </a:endParaRPr>
          </a:p>
        </p:txBody>
      </p:sp>
      <p:sp>
        <p:nvSpPr>
          <p:cNvPr id="8" name="Gefaltete Ecke 7"/>
          <p:cNvSpPr/>
          <p:nvPr/>
        </p:nvSpPr>
        <p:spPr>
          <a:xfrm rot="240325">
            <a:off x="8728123" y="756548"/>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Foliierung</a:t>
            </a:r>
            <a:endParaRPr lang="de-DE"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97972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9401" y="6350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190</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3164299067"/>
              </p:ext>
            </p:extLst>
          </p:nvPr>
        </p:nvGraphicFramePr>
        <p:xfrm>
          <a:off x="3739538" y="94587"/>
          <a:ext cx="4712923" cy="6668825"/>
        </p:xfrm>
        <a:graphic>
          <a:graphicData uri="http://schemas.openxmlformats.org/presentationml/2006/ole">
            <mc:AlternateContent xmlns:mc="http://schemas.openxmlformats.org/markup-compatibility/2006">
              <mc:Choice xmlns:v="urn:schemas-microsoft-com:vml" Requires="v">
                <p:oleObj spid="_x0000_s16407" name="Acrobat Document" r:id="rId3" imgW="5667277" imgH="8019860" progId="AcroExch.Document.DC">
                  <p:embed/>
                </p:oleObj>
              </mc:Choice>
              <mc:Fallback>
                <p:oleObj name="Acrobat Document" r:id="rId3" imgW="5667277" imgH="8019860" progId="AcroExch.Document.DC">
                  <p:embed/>
                  <p:pic>
                    <p:nvPicPr>
                      <p:cNvPr id="0" name=""/>
                      <p:cNvPicPr/>
                      <p:nvPr/>
                    </p:nvPicPr>
                    <p:blipFill>
                      <a:blip r:embed="rId4"/>
                      <a:stretch>
                        <a:fillRect/>
                      </a:stretch>
                    </p:blipFill>
                    <p:spPr>
                      <a:xfrm>
                        <a:off x="3739538" y="94587"/>
                        <a:ext cx="4712923" cy="6668825"/>
                      </a:xfrm>
                      <a:prstGeom prst="rect">
                        <a:avLst/>
                      </a:prstGeom>
                    </p:spPr>
                  </p:pic>
                </p:oleObj>
              </mc:Fallback>
            </mc:AlternateContent>
          </a:graphicData>
        </a:graphic>
      </p:graphicFrame>
      <p:sp>
        <p:nvSpPr>
          <p:cNvPr id="4" name="Rechteck 3"/>
          <p:cNvSpPr/>
          <p:nvPr/>
        </p:nvSpPr>
        <p:spPr>
          <a:xfrm>
            <a:off x="7944691" y="169545"/>
            <a:ext cx="433477" cy="289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7788254" y="243784"/>
            <a:ext cx="589914" cy="49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solidFill>
                  <a:schemeClr val="accent1">
                    <a:lumMod val="75000"/>
                  </a:schemeClr>
                </a:solidFill>
                <a:latin typeface="Bradley Hand ITC" panose="03070402050302030203" pitchFamily="66" charset="0"/>
              </a:rPr>
              <a:t>11</a:t>
            </a:r>
            <a:endParaRPr lang="de-DE" sz="3200" dirty="0">
              <a:solidFill>
                <a:schemeClr val="accent1">
                  <a:lumMod val="75000"/>
                </a:schemeClr>
              </a:solidFill>
              <a:latin typeface="Bradley Hand ITC" panose="03070402050302030203" pitchFamily="66" charset="0"/>
            </a:endParaRPr>
          </a:p>
        </p:txBody>
      </p:sp>
      <p:sp>
        <p:nvSpPr>
          <p:cNvPr id="8" name="Gefaltete Ecke 7"/>
          <p:cNvSpPr/>
          <p:nvPr/>
        </p:nvSpPr>
        <p:spPr>
          <a:xfrm rot="240325">
            <a:off x="8728123" y="756548"/>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Foliierung</a:t>
            </a:r>
            <a:endParaRPr lang="de-DE"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40396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9401" y="6350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191</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3216467212"/>
              </p:ext>
            </p:extLst>
          </p:nvPr>
        </p:nvGraphicFramePr>
        <p:xfrm>
          <a:off x="3731807" y="159739"/>
          <a:ext cx="4597806" cy="6505934"/>
        </p:xfrm>
        <a:graphic>
          <a:graphicData uri="http://schemas.openxmlformats.org/presentationml/2006/ole">
            <mc:AlternateContent xmlns:mc="http://schemas.openxmlformats.org/markup-compatibility/2006">
              <mc:Choice xmlns:v="urn:schemas-microsoft-com:vml" Requires="v">
                <p:oleObj spid="_x0000_s20501" name="Acrobat Document" r:id="rId3" imgW="5667277" imgH="8019860" progId="AcroExch.Document.DC">
                  <p:embed/>
                </p:oleObj>
              </mc:Choice>
              <mc:Fallback>
                <p:oleObj name="Acrobat Document" r:id="rId3" imgW="5667277" imgH="8019860" progId="AcroExch.Document.DC">
                  <p:embed/>
                  <p:pic>
                    <p:nvPicPr>
                      <p:cNvPr id="0" name=""/>
                      <p:cNvPicPr/>
                      <p:nvPr/>
                    </p:nvPicPr>
                    <p:blipFill>
                      <a:blip r:embed="rId4"/>
                      <a:stretch>
                        <a:fillRect/>
                      </a:stretch>
                    </p:blipFill>
                    <p:spPr>
                      <a:xfrm>
                        <a:off x="3731807" y="159739"/>
                        <a:ext cx="4597806" cy="6505934"/>
                      </a:xfrm>
                      <a:prstGeom prst="rect">
                        <a:avLst/>
                      </a:prstGeom>
                    </p:spPr>
                  </p:pic>
                </p:oleObj>
              </mc:Fallback>
            </mc:AlternateContent>
          </a:graphicData>
        </a:graphic>
      </p:graphicFrame>
      <p:sp>
        <p:nvSpPr>
          <p:cNvPr id="4" name="Rechteck 3"/>
          <p:cNvSpPr/>
          <p:nvPr/>
        </p:nvSpPr>
        <p:spPr>
          <a:xfrm>
            <a:off x="7796123" y="159739"/>
            <a:ext cx="433477" cy="289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7260234" y="449299"/>
            <a:ext cx="589914" cy="567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accent1">
                    <a:lumMod val="75000"/>
                  </a:schemeClr>
                </a:solidFill>
                <a:latin typeface="Bradley Hand ITC" panose="03070402050302030203" pitchFamily="66" charset="0"/>
              </a:rPr>
              <a:t>9</a:t>
            </a:r>
          </a:p>
        </p:txBody>
      </p:sp>
      <p:grpSp>
        <p:nvGrpSpPr>
          <p:cNvPr id="9" name="Gruppieren 8"/>
          <p:cNvGrpSpPr/>
          <p:nvPr/>
        </p:nvGrpSpPr>
        <p:grpSpPr>
          <a:xfrm>
            <a:off x="7638548" y="988414"/>
            <a:ext cx="542001" cy="635000"/>
            <a:chOff x="8101634" y="224597"/>
            <a:chExt cx="542001" cy="635000"/>
          </a:xfrm>
        </p:grpSpPr>
        <p:sp>
          <p:nvSpPr>
            <p:cNvPr id="10" name="Rechteck 9"/>
            <p:cNvSpPr/>
            <p:nvPr/>
          </p:nvSpPr>
          <p:spPr>
            <a:xfrm>
              <a:off x="8101634" y="224597"/>
              <a:ext cx="542001" cy="63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accent1">
                      <a:lumMod val="75000"/>
                    </a:schemeClr>
                  </a:solidFill>
                  <a:latin typeface="Bradley Hand ITC" panose="03070402050302030203" pitchFamily="66" charset="0"/>
                </a:rPr>
                <a:t>11</a:t>
              </a:r>
              <a:endParaRPr lang="de-DE" sz="2800" dirty="0">
                <a:solidFill>
                  <a:schemeClr val="accent1">
                    <a:lumMod val="75000"/>
                  </a:schemeClr>
                </a:solidFill>
                <a:latin typeface="Bradley Hand ITC" panose="03070402050302030203" pitchFamily="66" charset="0"/>
              </a:endParaRPr>
            </a:p>
          </p:txBody>
        </p:sp>
        <p:cxnSp>
          <p:nvCxnSpPr>
            <p:cNvPr id="11" name="Gerader Verbinder 10"/>
            <p:cNvCxnSpPr>
              <a:stCxn id="10" idx="0"/>
              <a:endCxn id="10" idx="1"/>
            </p:cNvCxnSpPr>
            <p:nvPr/>
          </p:nvCxnSpPr>
          <p:spPr>
            <a:xfrm flipH="1">
              <a:off x="8101634" y="224597"/>
              <a:ext cx="271001" cy="31750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Gefaltete Ecke 11"/>
          <p:cNvSpPr/>
          <p:nvPr/>
        </p:nvSpPr>
        <p:spPr>
          <a:xfrm>
            <a:off x="8935809" y="1691387"/>
            <a:ext cx="1521664" cy="1534538"/>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MV Boli" panose="02000500030200090000" pitchFamily="2" charset="0"/>
                <a:cs typeface="MV Boli" panose="02000500030200090000" pitchFamily="2" charset="0"/>
              </a:rPr>
              <a:t>Fehlblatt da VU ins Aus-sonderungs-heft kommt</a:t>
            </a:r>
          </a:p>
        </p:txBody>
      </p:sp>
      <p:sp>
        <p:nvSpPr>
          <p:cNvPr id="2" name="Pfeil nach rechts 1"/>
          <p:cNvSpPr/>
          <p:nvPr/>
        </p:nvSpPr>
        <p:spPr>
          <a:xfrm>
            <a:off x="1840732" y="1081070"/>
            <a:ext cx="3722749" cy="747330"/>
          </a:xfrm>
          <a:prstGeom prst="rightArrow">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 hat sich verändert: § 5 I </a:t>
            </a:r>
            <a:r>
              <a:rPr lang="de-DE" dirty="0" err="1" smtClean="0">
                <a:solidFill>
                  <a:schemeClr val="tx1"/>
                </a:solidFill>
              </a:rPr>
              <a:t>AktO</a:t>
            </a:r>
            <a:endParaRPr lang="de-DE" dirty="0">
              <a:solidFill>
                <a:schemeClr val="tx1"/>
              </a:solidFill>
            </a:endParaRPr>
          </a:p>
        </p:txBody>
      </p:sp>
    </p:spTree>
    <p:extLst>
      <p:ext uri="{BB962C8B-B14F-4D97-AF65-F5344CB8AC3E}">
        <p14:creationId xmlns:p14="http://schemas.microsoft.com/office/powerpoint/2010/main" val="98849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872" y="0"/>
            <a:ext cx="4850256" cy="6858000"/>
          </a:xfrm>
          <a:prstGeom prst="rect">
            <a:avLst/>
          </a:prstGeom>
        </p:spPr>
      </p:pic>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192</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12" name="Gefaltete Ecke 11"/>
          <p:cNvSpPr/>
          <p:nvPr/>
        </p:nvSpPr>
        <p:spPr>
          <a:xfrm rot="21277117">
            <a:off x="8954627" y="4354365"/>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VU auf Akten-deckel notieren</a:t>
            </a:r>
            <a:endParaRPr lang="de-DE" dirty="0">
              <a:solidFill>
                <a:schemeClr val="tx1"/>
              </a:solidFill>
              <a:latin typeface="MV Boli" panose="02000500030200090000" pitchFamily="2" charset="0"/>
              <a:cs typeface="MV Boli" panose="02000500030200090000" pitchFamily="2" charset="0"/>
            </a:endParaRPr>
          </a:p>
        </p:txBody>
      </p:sp>
      <p:sp>
        <p:nvSpPr>
          <p:cNvPr id="5" name="Rechteck 4"/>
          <p:cNvSpPr/>
          <p:nvPr/>
        </p:nvSpPr>
        <p:spPr>
          <a:xfrm>
            <a:off x="5355431" y="1455234"/>
            <a:ext cx="1481138" cy="252413"/>
          </a:xfrm>
          <a:prstGeom prst="rect">
            <a:avLst/>
          </a:prstGeom>
          <a:solidFill>
            <a:srgbClr val="F0C774">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Bradley Hand ITC" panose="03070402050302030203" pitchFamily="66" charset="0"/>
              </a:rPr>
              <a:t>Schöneberg</a:t>
            </a:r>
            <a:endParaRPr lang="de-DE" b="1" dirty="0">
              <a:solidFill>
                <a:schemeClr val="tx1"/>
              </a:solidFill>
              <a:latin typeface="Bradley Hand ITC" panose="03070402050302030203" pitchFamily="66" charset="0"/>
            </a:endParaRPr>
          </a:p>
        </p:txBody>
      </p:sp>
      <p:sp>
        <p:nvSpPr>
          <p:cNvPr id="7" name="Rechteck 6"/>
          <p:cNvSpPr/>
          <p:nvPr/>
        </p:nvSpPr>
        <p:spPr>
          <a:xfrm>
            <a:off x="4569618" y="2331243"/>
            <a:ext cx="2286000"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Bradley Hand ITC" panose="03070402050302030203" pitchFamily="66" charset="0"/>
              </a:rPr>
              <a:t>Sportverein</a:t>
            </a:r>
            <a:r>
              <a:rPr lang="de-DE" sz="1600" dirty="0" smtClean="0">
                <a:solidFill>
                  <a:schemeClr val="tx1"/>
                </a:solidFill>
                <a:latin typeface="Bradley Hand ITC" panose="03070402050302030203" pitchFamily="66" charset="0"/>
              </a:rPr>
              <a:t> Berlin e.V.</a:t>
            </a:r>
            <a:endParaRPr lang="de-DE" sz="1600" dirty="0">
              <a:solidFill>
                <a:schemeClr val="tx1"/>
              </a:solidFill>
              <a:latin typeface="Bradley Hand ITC" panose="03070402050302030203" pitchFamily="66" charset="0"/>
            </a:endParaRPr>
          </a:p>
        </p:txBody>
      </p:sp>
      <p:sp>
        <p:nvSpPr>
          <p:cNvPr id="11" name="Rechteck 10"/>
          <p:cNvSpPr/>
          <p:nvPr/>
        </p:nvSpPr>
        <p:spPr>
          <a:xfrm>
            <a:off x="4405819" y="3848389"/>
            <a:ext cx="2233611"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latin typeface="Bradley Hand ITC" panose="03070402050302030203" pitchFamily="66" charset="0"/>
              </a:rPr>
              <a:t>Vertr.d.d</a:t>
            </a:r>
            <a:r>
              <a:rPr lang="de-DE" sz="1400" dirty="0" smtClean="0">
                <a:solidFill>
                  <a:schemeClr val="tx1"/>
                </a:solidFill>
                <a:latin typeface="Bradley Hand ITC" panose="03070402050302030203" pitchFamily="66" charset="0"/>
              </a:rPr>
              <a:t>. Eltern</a:t>
            </a:r>
            <a:endParaRPr lang="de-DE" sz="1400" dirty="0">
              <a:solidFill>
                <a:schemeClr val="tx1"/>
              </a:solidFill>
              <a:latin typeface="Bradley Hand ITC" panose="03070402050302030203" pitchFamily="66" charset="0"/>
            </a:endParaRPr>
          </a:p>
        </p:txBody>
      </p:sp>
      <p:sp>
        <p:nvSpPr>
          <p:cNvPr id="13" name="Rechteck 12"/>
          <p:cNvSpPr/>
          <p:nvPr/>
        </p:nvSpPr>
        <p:spPr>
          <a:xfrm>
            <a:off x="5522625" y="2972380"/>
            <a:ext cx="1047750"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Bradley Hand ITC" panose="03070402050302030203" pitchFamily="66" charset="0"/>
              </a:rPr>
              <a:t>Hermann</a:t>
            </a:r>
            <a:endParaRPr lang="de-DE" sz="1600" dirty="0">
              <a:solidFill>
                <a:schemeClr val="tx1"/>
              </a:solidFill>
              <a:latin typeface="Bradley Hand ITC" panose="03070402050302030203" pitchFamily="66" charset="0"/>
            </a:endParaRPr>
          </a:p>
        </p:txBody>
      </p:sp>
      <p:sp>
        <p:nvSpPr>
          <p:cNvPr id="14" name="Rechteck 13"/>
          <p:cNvSpPr/>
          <p:nvPr/>
        </p:nvSpPr>
        <p:spPr>
          <a:xfrm>
            <a:off x="7686675" y="3201561"/>
            <a:ext cx="390526"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Bradley Hand ITC" panose="03070402050302030203" pitchFamily="66" charset="0"/>
              </a:rPr>
              <a:t>1</a:t>
            </a:r>
            <a:endParaRPr lang="de-DE" sz="1600" dirty="0">
              <a:solidFill>
                <a:schemeClr val="tx1"/>
              </a:solidFill>
              <a:latin typeface="Bradley Hand ITC" panose="03070402050302030203" pitchFamily="66" charset="0"/>
            </a:endParaRPr>
          </a:p>
        </p:txBody>
      </p:sp>
      <p:sp>
        <p:nvSpPr>
          <p:cNvPr id="15" name="Rechteck 14"/>
          <p:cNvSpPr/>
          <p:nvPr/>
        </p:nvSpPr>
        <p:spPr>
          <a:xfrm>
            <a:off x="4667249" y="3639451"/>
            <a:ext cx="1143000"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Bradley Hand ITC" panose="03070402050302030203" pitchFamily="66" charset="0"/>
              </a:rPr>
              <a:t>Pia Hoch</a:t>
            </a:r>
            <a:endParaRPr lang="de-DE" sz="1600" dirty="0">
              <a:solidFill>
                <a:schemeClr val="tx1"/>
              </a:solidFill>
              <a:latin typeface="Bradley Hand ITC" panose="03070402050302030203" pitchFamily="66" charset="0"/>
            </a:endParaRPr>
          </a:p>
        </p:txBody>
      </p:sp>
      <p:sp>
        <p:nvSpPr>
          <p:cNvPr id="16" name="Rechteck 15"/>
          <p:cNvSpPr/>
          <p:nvPr/>
        </p:nvSpPr>
        <p:spPr>
          <a:xfrm>
            <a:off x="4569618" y="2556560"/>
            <a:ext cx="3033713"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Bradley Hand ITC" panose="03070402050302030203" pitchFamily="66" charset="0"/>
              </a:rPr>
              <a:t>Vertr. d. d. Vorstand Max Raute</a:t>
            </a:r>
            <a:endParaRPr lang="de-DE" sz="1400" dirty="0">
              <a:solidFill>
                <a:schemeClr val="tx1"/>
              </a:solidFill>
              <a:latin typeface="Bradley Hand ITC" panose="03070402050302030203" pitchFamily="66" charset="0"/>
            </a:endParaRPr>
          </a:p>
        </p:txBody>
      </p:sp>
      <p:sp>
        <p:nvSpPr>
          <p:cNvPr id="18" name="Rechteck 17"/>
          <p:cNvSpPr/>
          <p:nvPr/>
        </p:nvSpPr>
        <p:spPr>
          <a:xfrm>
            <a:off x="4179092" y="5950747"/>
            <a:ext cx="390526" cy="352147"/>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solidFill>
                <a:latin typeface="Bradley Hand ITC" panose="03070402050302030203" pitchFamily="66" charset="0"/>
              </a:rPr>
              <a:t>2</a:t>
            </a:r>
            <a:endParaRPr lang="de-DE" sz="2800" b="1" dirty="0">
              <a:solidFill>
                <a:schemeClr val="tx1"/>
              </a:solidFill>
              <a:latin typeface="Bradley Hand ITC" panose="03070402050302030203" pitchFamily="66" charset="0"/>
            </a:endParaRPr>
          </a:p>
        </p:txBody>
      </p:sp>
      <p:sp>
        <p:nvSpPr>
          <p:cNvPr id="19" name="Rechteck 18"/>
          <p:cNvSpPr/>
          <p:nvPr/>
        </p:nvSpPr>
        <p:spPr>
          <a:xfrm>
            <a:off x="4927311" y="5950747"/>
            <a:ext cx="1119189" cy="352147"/>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solidFill>
                <a:latin typeface="Bradley Hand ITC" panose="03070402050302030203" pitchFamily="66" charset="0"/>
              </a:rPr>
              <a:t>2/22 </a:t>
            </a:r>
            <a:endParaRPr lang="de-DE" sz="2800" b="1" dirty="0">
              <a:solidFill>
                <a:schemeClr val="tx1"/>
              </a:solidFill>
              <a:latin typeface="Bradley Hand ITC" panose="03070402050302030203" pitchFamily="66" charset="0"/>
            </a:endParaRPr>
          </a:p>
        </p:txBody>
      </p:sp>
      <p:sp>
        <p:nvSpPr>
          <p:cNvPr id="23" name="Rechteck 22"/>
          <p:cNvSpPr/>
          <p:nvPr/>
        </p:nvSpPr>
        <p:spPr>
          <a:xfrm>
            <a:off x="6539549" y="549452"/>
            <a:ext cx="390526"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Bradley Hand ITC" panose="03070402050302030203" pitchFamily="66" charset="0"/>
              </a:rPr>
              <a:t>2</a:t>
            </a:r>
          </a:p>
        </p:txBody>
      </p:sp>
      <p:sp>
        <p:nvSpPr>
          <p:cNvPr id="17" name="Rechteck 16"/>
          <p:cNvSpPr/>
          <p:nvPr/>
        </p:nvSpPr>
        <p:spPr>
          <a:xfrm>
            <a:off x="4536784" y="5303621"/>
            <a:ext cx="606715"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Bradley Hand ITC" panose="03070402050302030203" pitchFamily="66" charset="0"/>
              </a:rPr>
              <a:t>9-11</a:t>
            </a:r>
            <a:endParaRPr lang="de-DE" sz="1600" dirty="0">
              <a:solidFill>
                <a:schemeClr val="tx1"/>
              </a:solidFill>
              <a:latin typeface="Bradley Hand ITC" panose="03070402050302030203" pitchFamily="66" charset="0"/>
            </a:endParaRPr>
          </a:p>
        </p:txBody>
      </p:sp>
      <p:cxnSp>
        <p:nvCxnSpPr>
          <p:cNvPr id="8" name="Gerade Verbindung mit Pfeil 7"/>
          <p:cNvCxnSpPr/>
          <p:nvPr/>
        </p:nvCxnSpPr>
        <p:spPr>
          <a:xfrm flipH="1">
            <a:off x="5355431" y="5070990"/>
            <a:ext cx="3602038" cy="263817"/>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46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193</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12" name="Gefaltete Ecke 11"/>
          <p:cNvSpPr/>
          <p:nvPr/>
        </p:nvSpPr>
        <p:spPr>
          <a:xfrm rot="21277117">
            <a:off x="1259175" y="1376290"/>
            <a:ext cx="1559184" cy="1516098"/>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sz="1600" dirty="0" smtClean="0">
                <a:solidFill>
                  <a:schemeClr val="tx1"/>
                </a:solidFill>
                <a:latin typeface="MV Boli" panose="02000500030200090000" pitchFamily="2" charset="0"/>
                <a:cs typeface="MV Boli" panose="02000500030200090000" pitchFamily="2" charset="0"/>
              </a:rPr>
              <a:t>VU von der Vernichtung ausschließen</a:t>
            </a:r>
            <a:endParaRPr lang="de-DE" sz="1600" dirty="0">
              <a:solidFill>
                <a:schemeClr val="tx1"/>
              </a:solidFill>
              <a:latin typeface="MV Boli" panose="02000500030200090000" pitchFamily="2" charset="0"/>
              <a:cs typeface="MV Boli" panose="02000500030200090000" pitchFamily="2" charset="0"/>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872" y="0"/>
            <a:ext cx="4850256" cy="6858000"/>
          </a:xfrm>
          <a:prstGeom prst="rect">
            <a:avLst/>
          </a:prstGeom>
        </p:spPr>
      </p:pic>
      <p:sp>
        <p:nvSpPr>
          <p:cNvPr id="14" name="Rechteck 13"/>
          <p:cNvSpPr/>
          <p:nvPr/>
        </p:nvSpPr>
        <p:spPr>
          <a:xfrm>
            <a:off x="5015870" y="1124903"/>
            <a:ext cx="295275" cy="23336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Bradley Hand ITC" panose="03070402050302030203" pitchFamily="66" charset="0"/>
              </a:rPr>
              <a:t>3</a:t>
            </a:r>
            <a:endParaRPr lang="de-DE" sz="1600" dirty="0">
              <a:solidFill>
                <a:schemeClr val="tx1"/>
              </a:solidFill>
              <a:latin typeface="Bradley Hand ITC" panose="03070402050302030203" pitchFamily="66" charset="0"/>
            </a:endParaRPr>
          </a:p>
        </p:txBody>
      </p:sp>
      <p:sp>
        <p:nvSpPr>
          <p:cNvPr id="30" name="Rechteck 29"/>
          <p:cNvSpPr/>
          <p:nvPr/>
        </p:nvSpPr>
        <p:spPr>
          <a:xfrm>
            <a:off x="6096000" y="487084"/>
            <a:ext cx="1516884" cy="281884"/>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Bradley Hand ITC" panose="03070402050302030203" pitchFamily="66" charset="0"/>
              </a:rPr>
              <a:t>Schmidt, </a:t>
            </a:r>
            <a:r>
              <a:rPr lang="de-DE" sz="1400" dirty="0" err="1" smtClean="0">
                <a:solidFill>
                  <a:schemeClr val="tx1"/>
                </a:solidFill>
                <a:latin typeface="Bradley Hand ITC" panose="03070402050302030203" pitchFamily="66" charset="0"/>
              </a:rPr>
              <a:t>JS`in</a:t>
            </a:r>
            <a:endParaRPr lang="de-DE" sz="1400" dirty="0">
              <a:solidFill>
                <a:schemeClr val="tx1"/>
              </a:solidFill>
              <a:latin typeface="Bradley Hand ITC" panose="03070402050302030203" pitchFamily="66" charset="0"/>
            </a:endParaRPr>
          </a:p>
        </p:txBody>
      </p:sp>
      <p:sp>
        <p:nvSpPr>
          <p:cNvPr id="29" name="Rechteck 28"/>
          <p:cNvSpPr/>
          <p:nvPr/>
        </p:nvSpPr>
        <p:spPr>
          <a:xfrm>
            <a:off x="5187756" y="521643"/>
            <a:ext cx="922208"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latin typeface="Bradley Hand ITC" panose="03070402050302030203" pitchFamily="66" charset="0"/>
              </a:rPr>
              <a:t>xx.xx.20xx</a:t>
            </a:r>
            <a:endParaRPr lang="de-DE" sz="1200" dirty="0">
              <a:solidFill>
                <a:schemeClr val="tx1"/>
              </a:solidFill>
              <a:latin typeface="Bradley Hand ITC" panose="03070402050302030203" pitchFamily="66" charset="0"/>
            </a:endParaRPr>
          </a:p>
        </p:txBody>
      </p:sp>
      <p:sp>
        <p:nvSpPr>
          <p:cNvPr id="28" name="Rechteck 27"/>
          <p:cNvSpPr/>
          <p:nvPr/>
        </p:nvSpPr>
        <p:spPr>
          <a:xfrm>
            <a:off x="5775390" y="334684"/>
            <a:ext cx="641219" cy="152400"/>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Bradley Hand ITC" panose="03070402050302030203" pitchFamily="66" charset="0"/>
              </a:rPr>
              <a:t>9-11</a:t>
            </a:r>
            <a:endParaRPr lang="de-DE" sz="1600" dirty="0">
              <a:solidFill>
                <a:schemeClr val="tx1"/>
              </a:solidFill>
              <a:latin typeface="Bradley Hand ITC" panose="03070402050302030203" pitchFamily="66" charset="0"/>
            </a:endParaRPr>
          </a:p>
        </p:txBody>
      </p:sp>
      <p:sp>
        <p:nvSpPr>
          <p:cNvPr id="15" name="Gefaltete Ecke 14"/>
          <p:cNvSpPr/>
          <p:nvPr/>
        </p:nvSpPr>
        <p:spPr>
          <a:xfrm rot="21277117">
            <a:off x="8897504" y="826716"/>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smtClean="0">
              <a:solidFill>
                <a:schemeClr val="tx1"/>
              </a:solidFill>
              <a:latin typeface="MV Boli" panose="02000500030200090000" pitchFamily="2" charset="0"/>
              <a:cs typeface="MV Boli" panose="02000500030200090000" pitchFamily="2" charset="0"/>
            </a:endParaRPr>
          </a:p>
          <a:p>
            <a:pPr algn="ctr"/>
            <a:r>
              <a:rPr lang="de-DE" sz="1600" dirty="0" smtClean="0">
                <a:solidFill>
                  <a:schemeClr val="tx1"/>
                </a:solidFill>
                <a:latin typeface="MV Boli" panose="02000500030200090000" pitchFamily="2" charset="0"/>
                <a:cs typeface="MV Boli" panose="02000500030200090000" pitchFamily="2" charset="0"/>
              </a:rPr>
              <a:t>VU im  Innen-akten-deckel notieren</a:t>
            </a:r>
            <a:endParaRPr lang="de-DE" sz="1600" dirty="0">
              <a:solidFill>
                <a:schemeClr val="tx1"/>
              </a:solidFill>
              <a:latin typeface="MV Boli" panose="02000500030200090000" pitchFamily="2" charset="0"/>
              <a:cs typeface="MV Boli" panose="02000500030200090000" pitchFamily="2" charset="0"/>
            </a:endParaRPr>
          </a:p>
        </p:txBody>
      </p:sp>
      <p:cxnSp>
        <p:nvCxnSpPr>
          <p:cNvPr id="7" name="Gerade Verbindung mit Pfeil 6"/>
          <p:cNvCxnSpPr>
            <a:endCxn id="28" idx="3"/>
          </p:cNvCxnSpPr>
          <p:nvPr/>
        </p:nvCxnSpPr>
        <p:spPr>
          <a:xfrm flipH="1" flipV="1">
            <a:off x="6416609" y="410884"/>
            <a:ext cx="2449827" cy="94738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 name="Gefaltete Ecke 18"/>
          <p:cNvSpPr/>
          <p:nvPr/>
        </p:nvSpPr>
        <p:spPr>
          <a:xfrm rot="251992">
            <a:off x="8922201" y="2259340"/>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smtClean="0">
              <a:solidFill>
                <a:schemeClr val="tx1"/>
              </a:solidFill>
              <a:latin typeface="MV Boli" panose="02000500030200090000" pitchFamily="2" charset="0"/>
              <a:cs typeface="MV Boli" panose="02000500030200090000" pitchFamily="2" charset="0"/>
            </a:endParaRPr>
          </a:p>
          <a:p>
            <a:pPr algn="ctr"/>
            <a:r>
              <a:rPr lang="de-DE" sz="1600" dirty="0">
                <a:solidFill>
                  <a:schemeClr val="tx1"/>
                </a:solidFill>
                <a:latin typeface="MV Boli" panose="02000500030200090000" pitchFamily="2" charset="0"/>
                <a:cs typeface="MV Boli" panose="02000500030200090000" pitchFamily="2" charset="0"/>
              </a:rPr>
              <a:t>m</a:t>
            </a:r>
            <a:r>
              <a:rPr lang="de-DE" sz="1600" dirty="0" smtClean="0">
                <a:solidFill>
                  <a:schemeClr val="tx1"/>
                </a:solidFill>
                <a:latin typeface="MV Boli" panose="02000500030200090000" pitchFamily="2" charset="0"/>
                <a:cs typeface="MV Boli" panose="02000500030200090000" pitchFamily="2" charset="0"/>
              </a:rPr>
              <a:t>it Datum, Unter-schrift  +</a:t>
            </a:r>
          </a:p>
          <a:p>
            <a:pPr algn="ctr"/>
            <a:r>
              <a:rPr lang="de-DE" sz="1600" dirty="0" err="1" smtClean="0">
                <a:solidFill>
                  <a:schemeClr val="tx1"/>
                </a:solidFill>
                <a:latin typeface="MV Boli" panose="02000500030200090000" pitchFamily="2" charset="0"/>
                <a:cs typeface="MV Boli" panose="02000500030200090000" pitchFamily="2" charset="0"/>
              </a:rPr>
              <a:t>Dienstbez</a:t>
            </a:r>
            <a:r>
              <a:rPr lang="de-DE" sz="1600" dirty="0" smtClean="0">
                <a:solidFill>
                  <a:schemeClr val="tx1"/>
                </a:solidFill>
                <a:latin typeface="MV Boli" panose="02000500030200090000" pitchFamily="2" charset="0"/>
                <a:cs typeface="MV Boli" panose="02000500030200090000" pitchFamily="2" charset="0"/>
              </a:rPr>
              <a:t>.</a:t>
            </a:r>
            <a:endParaRPr lang="de-DE" sz="1600" dirty="0">
              <a:solidFill>
                <a:schemeClr val="tx1"/>
              </a:solidFill>
              <a:latin typeface="MV Boli" panose="02000500030200090000" pitchFamily="2" charset="0"/>
              <a:cs typeface="MV Boli" panose="02000500030200090000" pitchFamily="2" charset="0"/>
            </a:endParaRPr>
          </a:p>
        </p:txBody>
      </p:sp>
      <p:cxnSp>
        <p:nvCxnSpPr>
          <p:cNvPr id="20" name="Gerade Verbindung mit Pfeil 19"/>
          <p:cNvCxnSpPr>
            <a:endCxn id="30" idx="1"/>
          </p:cNvCxnSpPr>
          <p:nvPr/>
        </p:nvCxnSpPr>
        <p:spPr>
          <a:xfrm flipH="1" flipV="1">
            <a:off x="6096000" y="628026"/>
            <a:ext cx="2782166" cy="1956945"/>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2" name="Gefaltete Ecke 21"/>
          <p:cNvSpPr/>
          <p:nvPr/>
        </p:nvSpPr>
        <p:spPr>
          <a:xfrm>
            <a:off x="153975" y="201779"/>
            <a:ext cx="1290229"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MV Boli" panose="02000500030200090000" pitchFamily="2" charset="0"/>
                <a:cs typeface="MV Boli" panose="02000500030200090000" pitchFamily="2" charset="0"/>
              </a:rPr>
              <a:t>Innen-akten-deckel</a:t>
            </a:r>
          </a:p>
        </p:txBody>
      </p:sp>
      <p:sp>
        <p:nvSpPr>
          <p:cNvPr id="23" name="Gefaltete Ecke 22"/>
          <p:cNvSpPr/>
          <p:nvPr/>
        </p:nvSpPr>
        <p:spPr>
          <a:xfrm>
            <a:off x="1540022" y="3050237"/>
            <a:ext cx="1290229"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MV Boli" panose="02000500030200090000" pitchFamily="2" charset="0"/>
                <a:cs typeface="MV Boli" panose="02000500030200090000" pitchFamily="2" charset="0"/>
              </a:rPr>
              <a:t>§ 3 X</a:t>
            </a:r>
          </a:p>
          <a:p>
            <a:pPr algn="ctr"/>
            <a:r>
              <a:rPr lang="de-DE" dirty="0" err="1" smtClean="0">
                <a:solidFill>
                  <a:schemeClr val="tx1"/>
                </a:solidFill>
                <a:latin typeface="MV Boli" panose="02000500030200090000" pitchFamily="2" charset="0"/>
                <a:cs typeface="MV Boli" panose="02000500030200090000" pitchFamily="2" charset="0"/>
              </a:rPr>
              <a:t>AktO</a:t>
            </a:r>
            <a:endParaRPr lang="de-DE"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64767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
                                          </p:val>
                                        </p:tav>
                                        <p:tav tm="100000">
                                          <p:val>
                                            <p:strVal val="#ppt_w"/>
                                          </p:val>
                                        </p:tav>
                                      </p:tavLst>
                                    </p:anim>
                                    <p:anim calcmode="lin" valueType="num">
                                      <p:cBhvr>
                                        <p:cTn id="48" dur="1000" fill="hold"/>
                                        <p:tgtEl>
                                          <p:spTgt spid="15"/>
                                        </p:tgtEl>
                                        <p:attrNameLst>
                                          <p:attrName>ppt_h</p:attrName>
                                        </p:attrNameLst>
                                      </p:cBhvr>
                                      <p:tavLst>
                                        <p:tav tm="0">
                                          <p:val>
                                            <p:fltVal val="0"/>
                                          </p:val>
                                        </p:tav>
                                        <p:tav tm="100000">
                                          <p:val>
                                            <p:strVal val="#ppt_h"/>
                                          </p:val>
                                        </p:tav>
                                      </p:tavLst>
                                    </p:anim>
                                    <p:anim calcmode="lin" valueType="num">
                                      <p:cBhvr>
                                        <p:cTn id="49" dur="1000" fill="hold"/>
                                        <p:tgtEl>
                                          <p:spTgt spid="15"/>
                                        </p:tgtEl>
                                        <p:attrNameLst>
                                          <p:attrName>style.rotation</p:attrName>
                                        </p:attrNameLst>
                                      </p:cBhvr>
                                      <p:tavLst>
                                        <p:tav tm="0">
                                          <p:val>
                                            <p:fltVal val="90"/>
                                          </p:val>
                                        </p:tav>
                                        <p:tav tm="100000">
                                          <p:val>
                                            <p:fltVal val="0"/>
                                          </p:val>
                                        </p:tav>
                                      </p:tavLst>
                                    </p:anim>
                                    <p:animEffect transition="in" filter="fade">
                                      <p:cBhvr>
                                        <p:cTn id="50" dur="1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0" grpId="0" animBg="1"/>
      <p:bldP spid="29" grpId="0" animBg="1"/>
      <p:bldP spid="28" grpId="0" animBg="1"/>
      <p:bldP spid="15" grpId="0" animBg="1"/>
      <p:bldP spid="19" grpId="0" animBg="1"/>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194</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12" name="Gefaltete Ecke 11"/>
          <p:cNvSpPr/>
          <p:nvPr/>
        </p:nvSpPr>
        <p:spPr>
          <a:xfrm rot="21277117">
            <a:off x="1718290" y="1041878"/>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Aussonder-</a:t>
            </a:r>
            <a:r>
              <a:rPr lang="de-DE" dirty="0" err="1" smtClean="0">
                <a:solidFill>
                  <a:schemeClr val="tx1"/>
                </a:solidFill>
                <a:latin typeface="MV Boli" panose="02000500030200090000" pitchFamily="2" charset="0"/>
                <a:cs typeface="MV Boli" panose="02000500030200090000" pitchFamily="2" charset="0"/>
              </a:rPr>
              <a:t>ungheft</a:t>
            </a:r>
            <a:r>
              <a:rPr lang="de-DE" dirty="0" smtClean="0">
                <a:solidFill>
                  <a:schemeClr val="tx1"/>
                </a:solidFill>
                <a:latin typeface="MV Boli" panose="02000500030200090000" pitchFamily="2" charset="0"/>
                <a:cs typeface="MV Boli" panose="02000500030200090000" pitchFamily="2" charset="0"/>
              </a:rPr>
              <a:t> anlegen</a:t>
            </a:r>
            <a:endParaRPr lang="de-DE" dirty="0">
              <a:solidFill>
                <a:schemeClr val="tx1"/>
              </a:solidFill>
              <a:latin typeface="MV Boli" panose="02000500030200090000" pitchFamily="2" charset="0"/>
              <a:cs typeface="MV Boli" panose="02000500030200090000" pitchFamily="2" charset="0"/>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2409" y="0"/>
            <a:ext cx="4850256" cy="6858000"/>
          </a:xfrm>
          <a:prstGeom prst="rect">
            <a:avLst/>
          </a:prstGeom>
        </p:spPr>
      </p:pic>
      <p:sp>
        <p:nvSpPr>
          <p:cNvPr id="11" name="Rechteck 10"/>
          <p:cNvSpPr/>
          <p:nvPr/>
        </p:nvSpPr>
        <p:spPr>
          <a:xfrm>
            <a:off x="4179092" y="5950747"/>
            <a:ext cx="390526" cy="352147"/>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solidFill>
                <a:latin typeface="Bradley Hand ITC" panose="03070402050302030203" pitchFamily="66" charset="0"/>
              </a:rPr>
              <a:t>2</a:t>
            </a:r>
            <a:endParaRPr lang="de-DE" sz="2800" b="1" dirty="0">
              <a:solidFill>
                <a:schemeClr val="tx1"/>
              </a:solidFill>
              <a:latin typeface="Bradley Hand ITC" panose="03070402050302030203" pitchFamily="66" charset="0"/>
            </a:endParaRPr>
          </a:p>
        </p:txBody>
      </p:sp>
      <p:sp>
        <p:nvSpPr>
          <p:cNvPr id="13" name="Rechteck 12"/>
          <p:cNvSpPr/>
          <p:nvPr/>
        </p:nvSpPr>
        <p:spPr>
          <a:xfrm>
            <a:off x="4569618" y="5950746"/>
            <a:ext cx="1314450" cy="352147"/>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solidFill>
                <a:latin typeface="Bradley Hand ITC" panose="03070402050302030203" pitchFamily="66" charset="0"/>
              </a:rPr>
              <a:t>C 2/22 </a:t>
            </a:r>
            <a:endParaRPr lang="de-DE" sz="2800" b="1" dirty="0">
              <a:solidFill>
                <a:schemeClr val="tx1"/>
              </a:solidFill>
              <a:latin typeface="Bradley Hand ITC" panose="03070402050302030203" pitchFamily="66" charset="0"/>
            </a:endParaRPr>
          </a:p>
        </p:txBody>
      </p:sp>
      <p:sp>
        <p:nvSpPr>
          <p:cNvPr id="15" name="Rechteck 14"/>
          <p:cNvSpPr/>
          <p:nvPr/>
        </p:nvSpPr>
        <p:spPr>
          <a:xfrm>
            <a:off x="5884068" y="383672"/>
            <a:ext cx="1481138" cy="252413"/>
          </a:xfrm>
          <a:prstGeom prst="rect">
            <a:avLst/>
          </a:prstGeom>
          <a:solidFill>
            <a:srgbClr val="F0C774">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Bradley Hand ITC" panose="03070402050302030203" pitchFamily="66" charset="0"/>
              </a:rPr>
              <a:t>Schöneberg</a:t>
            </a:r>
            <a:endParaRPr lang="de-DE" b="1" dirty="0">
              <a:solidFill>
                <a:schemeClr val="tx1"/>
              </a:solidFill>
              <a:latin typeface="Bradley Hand ITC" panose="03070402050302030203" pitchFamily="66" charset="0"/>
            </a:endParaRPr>
          </a:p>
        </p:txBody>
      </p:sp>
      <p:sp>
        <p:nvSpPr>
          <p:cNvPr id="16" name="Gefaltete Ecke 15"/>
          <p:cNvSpPr/>
          <p:nvPr/>
        </p:nvSpPr>
        <p:spPr>
          <a:xfrm rot="365662">
            <a:off x="1874072" y="2324578"/>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VU zum Aussonder-</a:t>
            </a:r>
            <a:r>
              <a:rPr lang="de-DE" dirty="0" err="1" smtClean="0">
                <a:solidFill>
                  <a:schemeClr val="tx1"/>
                </a:solidFill>
                <a:latin typeface="MV Boli" panose="02000500030200090000" pitchFamily="2" charset="0"/>
                <a:cs typeface="MV Boli" panose="02000500030200090000" pitchFamily="2" charset="0"/>
              </a:rPr>
              <a:t>ungheft</a:t>
            </a:r>
            <a:r>
              <a:rPr lang="de-DE" dirty="0" smtClean="0">
                <a:solidFill>
                  <a:schemeClr val="tx1"/>
                </a:solidFill>
                <a:latin typeface="MV Boli" panose="02000500030200090000" pitchFamily="2" charset="0"/>
                <a:cs typeface="MV Boli" panose="02000500030200090000" pitchFamily="2" charset="0"/>
              </a:rPr>
              <a:t> nehmen</a:t>
            </a:r>
            <a:endParaRPr lang="de-DE"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80483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90"/>
                                          </p:val>
                                        </p:tav>
                                        <p:tav tm="100000">
                                          <p:val>
                                            <p:fltVal val="0"/>
                                          </p:val>
                                        </p:tav>
                                      </p:tavLst>
                                    </p:anim>
                                    <p:animEffect transition="in" filter="fade">
                                      <p:cBhvr>
                                        <p:cTn id="3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9401" y="6350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195</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2962769829"/>
              </p:ext>
            </p:extLst>
          </p:nvPr>
        </p:nvGraphicFramePr>
        <p:xfrm>
          <a:off x="3600449" y="275562"/>
          <a:ext cx="4651873" cy="6582438"/>
        </p:xfrm>
        <a:graphic>
          <a:graphicData uri="http://schemas.openxmlformats.org/presentationml/2006/ole">
            <mc:AlternateContent xmlns:mc="http://schemas.openxmlformats.org/markup-compatibility/2006">
              <mc:Choice xmlns:v="urn:schemas-microsoft-com:vml" Requires="v">
                <p:oleObj spid="_x0000_s17432" name="Acrobat Document" r:id="rId3" imgW="5667277" imgH="8019860" progId="AcroExch.Document.DC">
                  <p:embed/>
                </p:oleObj>
              </mc:Choice>
              <mc:Fallback>
                <p:oleObj name="Acrobat Document" r:id="rId3" imgW="5667277" imgH="8019860" progId="AcroExch.Document.DC">
                  <p:embed/>
                  <p:pic>
                    <p:nvPicPr>
                      <p:cNvPr id="0" name=""/>
                      <p:cNvPicPr/>
                      <p:nvPr/>
                    </p:nvPicPr>
                    <p:blipFill>
                      <a:blip r:embed="rId4"/>
                      <a:stretch>
                        <a:fillRect/>
                      </a:stretch>
                    </p:blipFill>
                    <p:spPr>
                      <a:xfrm>
                        <a:off x="3600449" y="275562"/>
                        <a:ext cx="4651873" cy="6582438"/>
                      </a:xfrm>
                      <a:prstGeom prst="rect">
                        <a:avLst/>
                      </a:prstGeom>
                    </p:spPr>
                  </p:pic>
                </p:oleObj>
              </mc:Fallback>
            </mc:AlternateContent>
          </a:graphicData>
        </a:graphic>
      </p:graphicFrame>
      <p:sp>
        <p:nvSpPr>
          <p:cNvPr id="4" name="Rechteck 3"/>
          <p:cNvSpPr/>
          <p:nvPr/>
        </p:nvSpPr>
        <p:spPr>
          <a:xfrm>
            <a:off x="7356860" y="368300"/>
            <a:ext cx="895462" cy="51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p:cNvGrpSpPr/>
          <p:nvPr/>
        </p:nvGrpSpPr>
        <p:grpSpPr>
          <a:xfrm>
            <a:off x="7455668" y="368300"/>
            <a:ext cx="750639" cy="517878"/>
            <a:chOff x="8101634" y="224597"/>
            <a:chExt cx="542001" cy="635000"/>
          </a:xfrm>
        </p:grpSpPr>
        <p:sp>
          <p:nvSpPr>
            <p:cNvPr id="10" name="Rechteck 9"/>
            <p:cNvSpPr/>
            <p:nvPr/>
          </p:nvSpPr>
          <p:spPr>
            <a:xfrm>
              <a:off x="8101634" y="224597"/>
              <a:ext cx="542001" cy="63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solidFill>
                    <a:schemeClr val="accent1">
                      <a:lumMod val="75000"/>
                    </a:schemeClr>
                  </a:solidFill>
                  <a:latin typeface="Bradley Hand ITC" panose="03070402050302030203" pitchFamily="66" charset="0"/>
                </a:rPr>
                <a:t>15</a:t>
              </a:r>
              <a:endParaRPr lang="de-DE" sz="3200" dirty="0">
                <a:solidFill>
                  <a:schemeClr val="accent1">
                    <a:lumMod val="75000"/>
                  </a:schemeClr>
                </a:solidFill>
                <a:latin typeface="Bradley Hand ITC" panose="03070402050302030203" pitchFamily="66" charset="0"/>
              </a:endParaRPr>
            </a:p>
          </p:txBody>
        </p:sp>
        <p:cxnSp>
          <p:nvCxnSpPr>
            <p:cNvPr id="11" name="Gerader Verbinder 10"/>
            <p:cNvCxnSpPr>
              <a:stCxn id="10" idx="0"/>
              <a:endCxn id="10" idx="1"/>
            </p:cNvCxnSpPr>
            <p:nvPr/>
          </p:nvCxnSpPr>
          <p:spPr>
            <a:xfrm flipH="1">
              <a:off x="8101634" y="224597"/>
              <a:ext cx="271001" cy="31750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Rechteck 12"/>
          <p:cNvSpPr/>
          <p:nvPr/>
        </p:nvSpPr>
        <p:spPr>
          <a:xfrm>
            <a:off x="6752093" y="275562"/>
            <a:ext cx="685800" cy="542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accent1">
                    <a:lumMod val="75000"/>
                  </a:schemeClr>
                </a:solidFill>
                <a:latin typeface="Bradley Hand ITC" panose="03070402050302030203" pitchFamily="66" charset="0"/>
              </a:rPr>
              <a:t>12</a:t>
            </a:r>
            <a:endParaRPr lang="de-DE" sz="2800" dirty="0">
              <a:solidFill>
                <a:schemeClr val="accent1">
                  <a:lumMod val="75000"/>
                </a:schemeClr>
              </a:solidFill>
              <a:latin typeface="Bradley Hand ITC" panose="03070402050302030203" pitchFamily="66" charset="0"/>
            </a:endParaRPr>
          </a:p>
        </p:txBody>
      </p:sp>
      <p:sp>
        <p:nvSpPr>
          <p:cNvPr id="8" name="Rechteck 7"/>
          <p:cNvSpPr/>
          <p:nvPr/>
        </p:nvSpPr>
        <p:spPr>
          <a:xfrm>
            <a:off x="7383698" y="2459831"/>
            <a:ext cx="510790"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7364648" y="2514908"/>
            <a:ext cx="618740" cy="192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0000"/>
                </a:solidFill>
              </a:rPr>
              <a:t>xx/xx</a:t>
            </a:r>
          </a:p>
        </p:txBody>
      </p:sp>
      <p:sp>
        <p:nvSpPr>
          <p:cNvPr id="15" name="Gefaltete Ecke 14"/>
          <p:cNvSpPr/>
          <p:nvPr/>
        </p:nvSpPr>
        <p:spPr>
          <a:xfrm rot="365662">
            <a:off x="904494" y="433257"/>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VU expedieren</a:t>
            </a:r>
            <a:endParaRPr lang="de-DE" dirty="0">
              <a:solidFill>
                <a:schemeClr val="tx1"/>
              </a:solidFill>
              <a:latin typeface="MV Boli" panose="02000500030200090000" pitchFamily="2" charset="0"/>
              <a:cs typeface="MV Boli" panose="02000500030200090000" pitchFamily="2" charset="0"/>
            </a:endParaRPr>
          </a:p>
        </p:txBody>
      </p:sp>
      <p:sp>
        <p:nvSpPr>
          <p:cNvPr id="16" name="Gefaltete Ecke 15"/>
          <p:cNvSpPr/>
          <p:nvPr/>
        </p:nvSpPr>
        <p:spPr>
          <a:xfrm rot="365662">
            <a:off x="8211974" y="193508"/>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Follieren</a:t>
            </a: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a:t>
            </a:r>
          </a:p>
          <a:p>
            <a:pPr algn="ctr"/>
            <a:r>
              <a:rPr lang="de-DE" dirty="0" smtClean="0">
                <a:solidFill>
                  <a:schemeClr val="tx1"/>
                </a:solidFill>
                <a:latin typeface="MV Boli" panose="02000500030200090000" pitchFamily="2" charset="0"/>
                <a:cs typeface="MV Boli" panose="02000500030200090000" pitchFamily="2" charset="0"/>
              </a:rPr>
              <a:t>aussparen</a:t>
            </a:r>
            <a:endParaRPr lang="de-DE" dirty="0">
              <a:solidFill>
                <a:schemeClr val="tx1"/>
              </a:solidFill>
              <a:latin typeface="MV Boli" panose="02000500030200090000" pitchFamily="2" charset="0"/>
              <a:cs typeface="MV Boli" panose="02000500030200090000" pitchFamily="2" charset="0"/>
            </a:endParaRPr>
          </a:p>
        </p:txBody>
      </p:sp>
      <p:sp>
        <p:nvSpPr>
          <p:cNvPr id="17" name="Gefaltete Ecke 16"/>
          <p:cNvSpPr/>
          <p:nvPr/>
        </p:nvSpPr>
        <p:spPr>
          <a:xfrm>
            <a:off x="8345088" y="2497202"/>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smtClean="0">
              <a:solidFill>
                <a:schemeClr val="tx1"/>
              </a:solidFill>
              <a:latin typeface="MV Boli" panose="02000500030200090000" pitchFamily="2" charset="0"/>
              <a:cs typeface="MV Boli" panose="02000500030200090000" pitchFamily="2" charset="0"/>
            </a:endParaRPr>
          </a:p>
          <a:p>
            <a:pPr algn="ctr"/>
            <a:r>
              <a:rPr lang="de-DE" sz="1600" dirty="0" smtClean="0">
                <a:solidFill>
                  <a:schemeClr val="tx1"/>
                </a:solidFill>
                <a:latin typeface="MV Boli" panose="02000500030200090000" pitchFamily="2" charset="0"/>
                <a:cs typeface="MV Boli" panose="02000500030200090000" pitchFamily="2" charset="0"/>
              </a:rPr>
              <a:t>Frist für die Überwach-</a:t>
            </a:r>
            <a:r>
              <a:rPr lang="de-DE" sz="1600" dirty="0" err="1" smtClean="0">
                <a:solidFill>
                  <a:schemeClr val="tx1"/>
                </a:solidFill>
                <a:latin typeface="MV Boli" panose="02000500030200090000" pitchFamily="2" charset="0"/>
                <a:cs typeface="MV Boli" panose="02000500030200090000" pitchFamily="2" charset="0"/>
              </a:rPr>
              <a:t>ung</a:t>
            </a:r>
            <a:r>
              <a:rPr lang="de-DE" sz="1600" dirty="0" smtClean="0">
                <a:solidFill>
                  <a:schemeClr val="tx1"/>
                </a:solidFill>
                <a:latin typeface="MV Boli" panose="02000500030200090000" pitchFamily="2" charset="0"/>
                <a:cs typeface="MV Boli" panose="02000500030200090000" pitchFamily="2" charset="0"/>
              </a:rPr>
              <a:t> der Zustellung</a:t>
            </a:r>
            <a:endParaRPr lang="de-DE" sz="1600"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60136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02264" y="6350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196</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1723322503"/>
              </p:ext>
            </p:extLst>
          </p:nvPr>
        </p:nvGraphicFramePr>
        <p:xfrm>
          <a:off x="3695691" y="128588"/>
          <a:ext cx="4800617" cy="6792912"/>
        </p:xfrm>
        <a:graphic>
          <a:graphicData uri="http://schemas.openxmlformats.org/presentationml/2006/ole">
            <mc:AlternateContent xmlns:mc="http://schemas.openxmlformats.org/markup-compatibility/2006">
              <mc:Choice xmlns:v="urn:schemas-microsoft-com:vml" Requires="v">
                <p:oleObj spid="_x0000_s21527" name="Acrobat Document" r:id="rId3" imgW="5667277" imgH="8019860" progId="AcroExch.Document.DC">
                  <p:embed/>
                </p:oleObj>
              </mc:Choice>
              <mc:Fallback>
                <p:oleObj name="Acrobat Document" r:id="rId3" imgW="5667277" imgH="8019860" progId="AcroExch.Document.DC">
                  <p:embed/>
                  <p:pic>
                    <p:nvPicPr>
                      <p:cNvPr id="0" name=""/>
                      <p:cNvPicPr/>
                      <p:nvPr/>
                    </p:nvPicPr>
                    <p:blipFill>
                      <a:blip r:embed="rId4"/>
                      <a:stretch>
                        <a:fillRect/>
                      </a:stretch>
                    </p:blipFill>
                    <p:spPr>
                      <a:xfrm>
                        <a:off x="3695691" y="128588"/>
                        <a:ext cx="4800617" cy="6792912"/>
                      </a:xfrm>
                      <a:prstGeom prst="rect">
                        <a:avLst/>
                      </a:prstGeom>
                    </p:spPr>
                  </p:pic>
                </p:oleObj>
              </mc:Fallback>
            </mc:AlternateContent>
          </a:graphicData>
        </a:graphic>
      </p:graphicFrame>
      <p:sp>
        <p:nvSpPr>
          <p:cNvPr id="14" name="Rechteck 13"/>
          <p:cNvSpPr/>
          <p:nvPr/>
        </p:nvSpPr>
        <p:spPr>
          <a:xfrm>
            <a:off x="7799267" y="128588"/>
            <a:ext cx="697041" cy="516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7461987" y="301822"/>
            <a:ext cx="685800" cy="542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accent1">
                    <a:lumMod val="75000"/>
                  </a:schemeClr>
                </a:solidFill>
                <a:latin typeface="Bradley Hand ITC" panose="03070402050302030203" pitchFamily="66" charset="0"/>
              </a:rPr>
              <a:t>13</a:t>
            </a:r>
            <a:endParaRPr lang="de-DE" sz="2800" dirty="0">
              <a:solidFill>
                <a:schemeClr val="accent1">
                  <a:lumMod val="75000"/>
                </a:schemeClr>
              </a:solidFill>
              <a:latin typeface="Bradley Hand ITC" panose="03070402050302030203" pitchFamily="66" charset="0"/>
            </a:endParaRPr>
          </a:p>
        </p:txBody>
      </p:sp>
      <p:sp>
        <p:nvSpPr>
          <p:cNvPr id="15" name="Gefaltete Ecke 14"/>
          <p:cNvSpPr/>
          <p:nvPr/>
        </p:nvSpPr>
        <p:spPr>
          <a:xfrm rot="365662">
            <a:off x="8661273" y="451612"/>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Follieren</a:t>
            </a:r>
            <a:endParaRPr lang="de-DE" dirty="0" smtClean="0">
              <a:solidFill>
                <a:schemeClr val="tx1"/>
              </a:solidFill>
              <a:latin typeface="MV Boli" panose="02000500030200090000" pitchFamily="2" charset="0"/>
              <a:cs typeface="MV Boli" panose="02000500030200090000" pitchFamily="2" charset="0"/>
            </a:endParaRPr>
          </a:p>
        </p:txBody>
      </p:sp>
      <p:sp>
        <p:nvSpPr>
          <p:cNvPr id="16" name="Rechteck 15"/>
          <p:cNvSpPr/>
          <p:nvPr/>
        </p:nvSpPr>
        <p:spPr>
          <a:xfrm>
            <a:off x="4248329" y="4834844"/>
            <a:ext cx="876300" cy="228599"/>
          </a:xfrm>
          <a:prstGeom prst="rect">
            <a:avLst/>
          </a:prstGeom>
          <a:solidFill>
            <a:srgbClr val="FF0000">
              <a:alpha val="14902"/>
            </a:srgbClr>
          </a:solidFill>
          <a:ln>
            <a:solidFill>
              <a:srgbClr val="000000">
                <a:alpha val="1686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rgbClr val="FF0000"/>
              </a:solidFill>
            </a:endParaRPr>
          </a:p>
        </p:txBody>
      </p:sp>
      <p:sp>
        <p:nvSpPr>
          <p:cNvPr id="17" name="Gefaltete Ecke 16"/>
          <p:cNvSpPr/>
          <p:nvPr/>
        </p:nvSpPr>
        <p:spPr>
          <a:xfrm rot="21277117">
            <a:off x="1968418" y="4685816"/>
            <a:ext cx="1261288"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sz="16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Datum der Zustellung</a:t>
            </a:r>
            <a:endParaRPr lang="de-DE" sz="1600" b="1"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cxnSp>
        <p:nvCxnSpPr>
          <p:cNvPr id="19" name="Gerade Verbindung mit Pfeil 18"/>
          <p:cNvCxnSpPr/>
          <p:nvPr/>
        </p:nvCxnSpPr>
        <p:spPr>
          <a:xfrm flipV="1">
            <a:off x="3336669" y="5063444"/>
            <a:ext cx="860528" cy="24730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56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170</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20" name="Abgerundetes Rechteck 19"/>
          <p:cNvSpPr/>
          <p:nvPr/>
        </p:nvSpPr>
        <p:spPr>
          <a:xfrm>
            <a:off x="2784328" y="136779"/>
            <a:ext cx="5972175" cy="600075"/>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t>Geschäftsgang</a:t>
            </a:r>
            <a:endParaRPr lang="de-DE" sz="3200" dirty="0"/>
          </a:p>
        </p:txBody>
      </p:sp>
      <p:sp>
        <p:nvSpPr>
          <p:cNvPr id="2" name="Abgerundetes Rechteck 1"/>
          <p:cNvSpPr/>
          <p:nvPr/>
        </p:nvSpPr>
        <p:spPr>
          <a:xfrm>
            <a:off x="2307735" y="755599"/>
            <a:ext cx="6925360" cy="69438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a:t>Gerichtliche Akten in der Rechtspflege </a:t>
            </a:r>
            <a:endParaRPr lang="de-DE" sz="2400" dirty="0"/>
          </a:p>
        </p:txBody>
      </p:sp>
      <p:sp>
        <p:nvSpPr>
          <p:cNvPr id="4" name="Abgerundetes Rechteck 3"/>
          <p:cNvSpPr/>
          <p:nvPr/>
        </p:nvSpPr>
        <p:spPr>
          <a:xfrm>
            <a:off x="1903283" y="2175483"/>
            <a:ext cx="9291831" cy="272922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de-DE" sz="2000" dirty="0" smtClean="0"/>
          </a:p>
          <a:p>
            <a:pPr marL="285750" indent="-285750">
              <a:buFont typeface="Arial" panose="020B0604020202020204" pitchFamily="34" charset="0"/>
              <a:buChar char="•"/>
            </a:pPr>
            <a:r>
              <a:rPr lang="de-DE" sz="2000" dirty="0" err="1" smtClean="0"/>
              <a:t>SammA</a:t>
            </a:r>
            <a:r>
              <a:rPr lang="de-DE" sz="2000" dirty="0" smtClean="0"/>
              <a:t> I Angelegenheiten der Geschäftsverteilung und Übersichten</a:t>
            </a:r>
          </a:p>
          <a:p>
            <a:pPr marL="285750" indent="-285750">
              <a:buFont typeface="Arial" panose="020B0604020202020204" pitchFamily="34" charset="0"/>
              <a:buChar char="•"/>
            </a:pPr>
            <a:r>
              <a:rPr lang="de-DE" sz="2000" dirty="0" err="1" smtClean="0"/>
              <a:t>SammA</a:t>
            </a:r>
            <a:r>
              <a:rPr lang="de-DE" sz="2000" dirty="0" smtClean="0"/>
              <a:t> II Angelegenheiten der Sachgebiete</a:t>
            </a:r>
          </a:p>
          <a:p>
            <a:pPr marL="285750" indent="-285750">
              <a:buFont typeface="Arial" panose="020B0604020202020204" pitchFamily="34" charset="0"/>
              <a:buChar char="•"/>
            </a:pPr>
            <a:r>
              <a:rPr lang="de-DE" sz="2000" dirty="0" err="1" smtClean="0"/>
              <a:t>SammA</a:t>
            </a:r>
            <a:r>
              <a:rPr lang="de-DE" sz="2000" dirty="0" smtClean="0"/>
              <a:t> III Geschäftsgang</a:t>
            </a:r>
          </a:p>
          <a:p>
            <a:pPr marL="285750" indent="-285750">
              <a:buFont typeface="Arial" panose="020B0604020202020204" pitchFamily="34" charset="0"/>
              <a:buChar char="•"/>
            </a:pPr>
            <a:r>
              <a:rPr lang="de-DE" sz="2000" dirty="0" err="1" smtClean="0"/>
              <a:t>SammA</a:t>
            </a:r>
            <a:r>
              <a:rPr lang="de-DE" sz="2000" dirty="0" smtClean="0"/>
              <a:t> IV nicht belegt</a:t>
            </a:r>
          </a:p>
          <a:p>
            <a:pPr marL="285750" indent="-285750">
              <a:buFont typeface="Arial" panose="020B0604020202020204" pitchFamily="34" charset="0"/>
              <a:buChar char="•"/>
            </a:pPr>
            <a:r>
              <a:rPr lang="de-DE" sz="2000" dirty="0" err="1" smtClean="0"/>
              <a:t>SammA</a:t>
            </a:r>
            <a:r>
              <a:rPr lang="de-DE" sz="2000" dirty="0" smtClean="0"/>
              <a:t> V Sonderband Handgebrauch Richter</a:t>
            </a:r>
          </a:p>
          <a:p>
            <a:pPr marL="285750" indent="-285750">
              <a:buFont typeface="Arial" panose="020B0604020202020204" pitchFamily="34" charset="0"/>
              <a:buChar char="•"/>
            </a:pPr>
            <a:r>
              <a:rPr lang="de-DE" sz="2000" dirty="0" err="1" smtClean="0"/>
              <a:t>SammA</a:t>
            </a:r>
            <a:r>
              <a:rPr lang="de-DE" sz="2000" dirty="0" smtClean="0"/>
              <a:t> VI besondere Geschäftsvorgänge</a:t>
            </a:r>
          </a:p>
          <a:p>
            <a:pPr marL="285750" indent="-285750">
              <a:buFont typeface="Arial" panose="020B0604020202020204" pitchFamily="34" charset="0"/>
              <a:buChar char="•"/>
            </a:pPr>
            <a:r>
              <a:rPr lang="de-DE" sz="2000" dirty="0" err="1" smtClean="0"/>
              <a:t>SammA</a:t>
            </a:r>
            <a:r>
              <a:rPr lang="de-DE" sz="2000" dirty="0" smtClean="0"/>
              <a:t> VII Sammelakten der Verwaltungsabteilung</a:t>
            </a:r>
          </a:p>
          <a:p>
            <a:pPr marL="285750" indent="-285750">
              <a:buFont typeface="Arial" panose="020B0604020202020204" pitchFamily="34" charset="0"/>
              <a:buChar char="•"/>
            </a:pPr>
            <a:endParaRPr lang="de-DE" sz="2000" dirty="0" smtClean="0"/>
          </a:p>
        </p:txBody>
      </p:sp>
      <p:sp>
        <p:nvSpPr>
          <p:cNvPr id="10" name="Abgerundetes Rechteck 9"/>
          <p:cNvSpPr/>
          <p:nvPr/>
        </p:nvSpPr>
        <p:spPr>
          <a:xfrm>
            <a:off x="118192" y="1501479"/>
            <a:ext cx="7997107" cy="7654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smtClean="0"/>
              <a:t>Sammelakten = allg. Anordnungen über den Geschäftsbetrieb</a:t>
            </a:r>
          </a:p>
        </p:txBody>
      </p:sp>
      <p:sp>
        <p:nvSpPr>
          <p:cNvPr id="12" name="Gefaltete Ecke 11"/>
          <p:cNvSpPr/>
          <p:nvPr/>
        </p:nvSpPr>
        <p:spPr>
          <a:xfrm rot="21277117">
            <a:off x="10253996" y="1481693"/>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SammA</a:t>
            </a:r>
            <a:endParaRPr lang="de-DE"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02435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20637"/>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197</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1239832428"/>
              </p:ext>
            </p:extLst>
          </p:nvPr>
        </p:nvGraphicFramePr>
        <p:xfrm>
          <a:off x="1014413" y="164366"/>
          <a:ext cx="4343400" cy="6145947"/>
        </p:xfrm>
        <a:graphic>
          <a:graphicData uri="http://schemas.openxmlformats.org/presentationml/2006/ole">
            <mc:AlternateContent xmlns:mc="http://schemas.openxmlformats.org/markup-compatibility/2006">
              <mc:Choice xmlns:v="urn:schemas-microsoft-com:vml" Requires="v">
                <p:oleObj spid="_x0000_s18472" name="Acrobat Document" r:id="rId3" imgW="5667277" imgH="8019860" progId="AcroExch.Document.DC">
                  <p:embed/>
                </p:oleObj>
              </mc:Choice>
              <mc:Fallback>
                <p:oleObj name="Acrobat Document" r:id="rId3" imgW="5667277" imgH="8019860" progId="AcroExch.Document.DC">
                  <p:embed/>
                  <p:pic>
                    <p:nvPicPr>
                      <p:cNvPr id="0" name=""/>
                      <p:cNvPicPr/>
                      <p:nvPr/>
                    </p:nvPicPr>
                    <p:blipFill>
                      <a:blip r:embed="rId4"/>
                      <a:stretch>
                        <a:fillRect/>
                      </a:stretch>
                    </p:blipFill>
                    <p:spPr>
                      <a:xfrm>
                        <a:off x="1014413" y="164366"/>
                        <a:ext cx="4343400" cy="6145947"/>
                      </a:xfrm>
                      <a:prstGeom prst="rect">
                        <a:avLst/>
                      </a:prstGeom>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3009231696"/>
              </p:ext>
            </p:extLst>
          </p:nvPr>
        </p:nvGraphicFramePr>
        <p:xfrm>
          <a:off x="5800358" y="164366"/>
          <a:ext cx="4351338" cy="6157179"/>
        </p:xfrm>
        <a:graphic>
          <a:graphicData uri="http://schemas.openxmlformats.org/presentationml/2006/ole">
            <mc:AlternateContent xmlns:mc="http://schemas.openxmlformats.org/markup-compatibility/2006">
              <mc:Choice xmlns:v="urn:schemas-microsoft-com:vml" Requires="v">
                <p:oleObj spid="_x0000_s18473" name="Acrobat Document" r:id="rId5" imgW="5667277" imgH="8019860" progId="AcroExch.Document.DC">
                  <p:embed/>
                </p:oleObj>
              </mc:Choice>
              <mc:Fallback>
                <p:oleObj name="Acrobat Document" r:id="rId5" imgW="5667277" imgH="8019860" progId="AcroExch.Document.DC">
                  <p:embed/>
                  <p:pic>
                    <p:nvPicPr>
                      <p:cNvPr id="0" name=""/>
                      <p:cNvPicPr/>
                      <p:nvPr/>
                    </p:nvPicPr>
                    <p:blipFill>
                      <a:blip r:embed="rId6"/>
                      <a:stretch>
                        <a:fillRect/>
                      </a:stretch>
                    </p:blipFill>
                    <p:spPr>
                      <a:xfrm>
                        <a:off x="5800358" y="164366"/>
                        <a:ext cx="4351338" cy="6157179"/>
                      </a:xfrm>
                      <a:prstGeom prst="rect">
                        <a:avLst/>
                      </a:prstGeom>
                    </p:spPr>
                  </p:pic>
                </p:oleObj>
              </mc:Fallback>
            </mc:AlternateContent>
          </a:graphicData>
        </a:graphic>
      </p:graphicFrame>
      <p:sp>
        <p:nvSpPr>
          <p:cNvPr id="12" name="Gefaltete Ecke 11"/>
          <p:cNvSpPr/>
          <p:nvPr/>
        </p:nvSpPr>
        <p:spPr>
          <a:xfrm rot="21277117">
            <a:off x="7685837" y="5159009"/>
            <a:ext cx="1261288"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sz="16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Datum der Zustellung</a:t>
            </a:r>
            <a:endParaRPr lang="de-DE" sz="1600" b="1"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
        <p:nvSpPr>
          <p:cNvPr id="16" name="Rechteck 15"/>
          <p:cNvSpPr/>
          <p:nvPr/>
        </p:nvSpPr>
        <p:spPr>
          <a:xfrm>
            <a:off x="6420029" y="5571444"/>
            <a:ext cx="876300" cy="228599"/>
          </a:xfrm>
          <a:prstGeom prst="rect">
            <a:avLst/>
          </a:prstGeom>
          <a:solidFill>
            <a:srgbClr val="FF0000">
              <a:alpha val="14902"/>
            </a:srgbClr>
          </a:solidFill>
          <a:ln>
            <a:solidFill>
              <a:srgbClr val="000000">
                <a:alpha val="1686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rgbClr val="FF0000"/>
              </a:solidFill>
            </a:endParaRPr>
          </a:p>
        </p:txBody>
      </p:sp>
      <p:sp>
        <p:nvSpPr>
          <p:cNvPr id="11" name="Gefaltete Ecke 10"/>
          <p:cNvSpPr/>
          <p:nvPr/>
        </p:nvSpPr>
        <p:spPr>
          <a:xfrm rot="365662">
            <a:off x="4591873" y="796301"/>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Follieren</a:t>
            </a:r>
            <a:endParaRPr lang="de-DE" dirty="0" smtClean="0">
              <a:solidFill>
                <a:schemeClr val="tx1"/>
              </a:solidFill>
              <a:latin typeface="MV Boli" panose="02000500030200090000" pitchFamily="2" charset="0"/>
              <a:cs typeface="MV Boli" panose="02000500030200090000" pitchFamily="2" charset="0"/>
            </a:endParaRPr>
          </a:p>
        </p:txBody>
      </p:sp>
      <p:cxnSp>
        <p:nvCxnSpPr>
          <p:cNvPr id="13" name="Gerade Verbindung mit Pfeil 12"/>
          <p:cNvCxnSpPr/>
          <p:nvPr/>
        </p:nvCxnSpPr>
        <p:spPr>
          <a:xfrm flipH="1" flipV="1">
            <a:off x="6858179" y="5865532"/>
            <a:ext cx="802282" cy="31144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3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9401" y="6350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198</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3547322590"/>
              </p:ext>
            </p:extLst>
          </p:nvPr>
        </p:nvGraphicFramePr>
        <p:xfrm>
          <a:off x="1279466" y="282597"/>
          <a:ext cx="4492683" cy="6357183"/>
        </p:xfrm>
        <a:graphic>
          <a:graphicData uri="http://schemas.openxmlformats.org/presentationml/2006/ole">
            <mc:AlternateContent xmlns:mc="http://schemas.openxmlformats.org/markup-compatibility/2006">
              <mc:Choice xmlns:v="urn:schemas-microsoft-com:vml" Requires="v">
                <p:oleObj spid="_x0000_s19498" name="Acrobat Document" r:id="rId3" imgW="5667277" imgH="8019860" progId="AcroExch.Document.DC">
                  <p:embed/>
                </p:oleObj>
              </mc:Choice>
              <mc:Fallback>
                <p:oleObj name="Acrobat Document" r:id="rId3" imgW="5667277" imgH="8019860" progId="AcroExch.Document.DC">
                  <p:embed/>
                  <p:pic>
                    <p:nvPicPr>
                      <p:cNvPr id="0" name=""/>
                      <p:cNvPicPr/>
                      <p:nvPr/>
                    </p:nvPicPr>
                    <p:blipFill>
                      <a:blip r:embed="rId4"/>
                      <a:stretch>
                        <a:fillRect/>
                      </a:stretch>
                    </p:blipFill>
                    <p:spPr>
                      <a:xfrm>
                        <a:off x="1279466" y="282597"/>
                        <a:ext cx="4492683" cy="6357183"/>
                      </a:xfrm>
                      <a:prstGeom prst="rect">
                        <a:avLst/>
                      </a:prstGeom>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2285302700"/>
              </p:ext>
            </p:extLst>
          </p:nvPr>
        </p:nvGraphicFramePr>
        <p:xfrm>
          <a:off x="6155401" y="236936"/>
          <a:ext cx="4469434" cy="6324286"/>
        </p:xfrm>
        <a:graphic>
          <a:graphicData uri="http://schemas.openxmlformats.org/presentationml/2006/ole">
            <mc:AlternateContent xmlns:mc="http://schemas.openxmlformats.org/markup-compatibility/2006">
              <mc:Choice xmlns:v="urn:schemas-microsoft-com:vml" Requires="v">
                <p:oleObj spid="_x0000_s19499" name="Acrobat Document" r:id="rId5" imgW="5667277" imgH="8019860" progId="AcroExch.Document.DC">
                  <p:embed/>
                </p:oleObj>
              </mc:Choice>
              <mc:Fallback>
                <p:oleObj name="Acrobat Document" r:id="rId5" imgW="5667277" imgH="8019860" progId="AcroExch.Document.DC">
                  <p:embed/>
                  <p:pic>
                    <p:nvPicPr>
                      <p:cNvPr id="0" name=""/>
                      <p:cNvPicPr/>
                      <p:nvPr/>
                    </p:nvPicPr>
                    <p:blipFill>
                      <a:blip r:embed="rId6"/>
                      <a:stretch>
                        <a:fillRect/>
                      </a:stretch>
                    </p:blipFill>
                    <p:spPr>
                      <a:xfrm>
                        <a:off x="6155401" y="236936"/>
                        <a:ext cx="4469434" cy="6324286"/>
                      </a:xfrm>
                      <a:prstGeom prst="rect">
                        <a:avLst/>
                      </a:prstGeom>
                    </p:spPr>
                  </p:pic>
                </p:oleObj>
              </mc:Fallback>
            </mc:AlternateContent>
          </a:graphicData>
        </a:graphic>
      </p:graphicFrame>
      <p:sp>
        <p:nvSpPr>
          <p:cNvPr id="11" name="Rechteck 10"/>
          <p:cNvSpPr/>
          <p:nvPr/>
        </p:nvSpPr>
        <p:spPr>
          <a:xfrm>
            <a:off x="6817262" y="5844153"/>
            <a:ext cx="876300" cy="228599"/>
          </a:xfrm>
          <a:prstGeom prst="rect">
            <a:avLst/>
          </a:prstGeom>
          <a:solidFill>
            <a:srgbClr val="FF0000">
              <a:alpha val="14902"/>
            </a:srgbClr>
          </a:solidFill>
          <a:ln>
            <a:solidFill>
              <a:srgbClr val="000000">
                <a:alpha val="1686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rgbClr val="FF0000"/>
              </a:solidFill>
            </a:endParaRPr>
          </a:p>
        </p:txBody>
      </p:sp>
      <p:sp>
        <p:nvSpPr>
          <p:cNvPr id="16" name="Gefaltete Ecke 15"/>
          <p:cNvSpPr/>
          <p:nvPr/>
        </p:nvSpPr>
        <p:spPr>
          <a:xfrm rot="21277117">
            <a:off x="8411252" y="5219215"/>
            <a:ext cx="1261288"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sz="16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Datum der Zustellung</a:t>
            </a:r>
            <a:endParaRPr lang="de-DE" sz="1600" b="1"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
        <p:nvSpPr>
          <p:cNvPr id="12" name="Gefaltete Ecke 11"/>
          <p:cNvSpPr/>
          <p:nvPr/>
        </p:nvSpPr>
        <p:spPr>
          <a:xfrm rot="21116058">
            <a:off x="4724468" y="1064115"/>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Follieren</a:t>
            </a:r>
            <a:endParaRPr lang="de-DE" dirty="0" smtClean="0">
              <a:solidFill>
                <a:schemeClr val="tx1"/>
              </a:solidFill>
              <a:latin typeface="MV Boli" panose="02000500030200090000" pitchFamily="2" charset="0"/>
              <a:cs typeface="MV Boli" panose="02000500030200090000" pitchFamily="2" charset="0"/>
            </a:endParaRPr>
          </a:p>
        </p:txBody>
      </p:sp>
      <p:cxnSp>
        <p:nvCxnSpPr>
          <p:cNvPr id="13" name="Gerade Verbindung mit Pfeil 12"/>
          <p:cNvCxnSpPr/>
          <p:nvPr/>
        </p:nvCxnSpPr>
        <p:spPr>
          <a:xfrm flipH="1" flipV="1">
            <a:off x="7693562" y="6102863"/>
            <a:ext cx="750631" cy="281554"/>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2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199</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2962769829"/>
              </p:ext>
            </p:extLst>
          </p:nvPr>
        </p:nvGraphicFramePr>
        <p:xfrm>
          <a:off x="3600449" y="275562"/>
          <a:ext cx="4651873" cy="6582438"/>
        </p:xfrm>
        <a:graphic>
          <a:graphicData uri="http://schemas.openxmlformats.org/presentationml/2006/ole">
            <mc:AlternateContent xmlns:mc="http://schemas.openxmlformats.org/markup-compatibility/2006">
              <mc:Choice xmlns:v="urn:schemas-microsoft-com:vml" Requires="v">
                <p:oleObj spid="_x0000_s22550" name="Acrobat Document" r:id="rId3" imgW="5667277" imgH="8019860" progId="AcroExch.Document.DC">
                  <p:embed/>
                </p:oleObj>
              </mc:Choice>
              <mc:Fallback>
                <p:oleObj name="Acrobat Document" r:id="rId3" imgW="5667277" imgH="8019860" progId="AcroExch.Document.DC">
                  <p:embed/>
                  <p:pic>
                    <p:nvPicPr>
                      <p:cNvPr id="5" name="Objekt 4"/>
                      <p:cNvPicPr/>
                      <p:nvPr/>
                    </p:nvPicPr>
                    <p:blipFill>
                      <a:blip r:embed="rId4"/>
                      <a:stretch>
                        <a:fillRect/>
                      </a:stretch>
                    </p:blipFill>
                    <p:spPr>
                      <a:xfrm>
                        <a:off x="3600449" y="275562"/>
                        <a:ext cx="4651873" cy="6582438"/>
                      </a:xfrm>
                      <a:prstGeom prst="rect">
                        <a:avLst/>
                      </a:prstGeom>
                    </p:spPr>
                  </p:pic>
                </p:oleObj>
              </mc:Fallback>
            </mc:AlternateContent>
          </a:graphicData>
        </a:graphic>
      </p:graphicFrame>
      <p:sp>
        <p:nvSpPr>
          <p:cNvPr id="4" name="Rechteck 3"/>
          <p:cNvSpPr/>
          <p:nvPr/>
        </p:nvSpPr>
        <p:spPr>
          <a:xfrm>
            <a:off x="7356860" y="368300"/>
            <a:ext cx="895462" cy="51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p:cNvGrpSpPr/>
          <p:nvPr/>
        </p:nvGrpSpPr>
        <p:grpSpPr>
          <a:xfrm>
            <a:off x="7455668" y="368300"/>
            <a:ext cx="750639" cy="517878"/>
            <a:chOff x="8101634" y="224597"/>
            <a:chExt cx="542001" cy="635000"/>
          </a:xfrm>
        </p:grpSpPr>
        <p:sp>
          <p:nvSpPr>
            <p:cNvPr id="10" name="Rechteck 9"/>
            <p:cNvSpPr/>
            <p:nvPr/>
          </p:nvSpPr>
          <p:spPr>
            <a:xfrm>
              <a:off x="8101634" y="224597"/>
              <a:ext cx="542001" cy="63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solidFill>
                    <a:schemeClr val="accent1">
                      <a:lumMod val="75000"/>
                    </a:schemeClr>
                  </a:solidFill>
                  <a:latin typeface="Bradley Hand ITC" panose="03070402050302030203" pitchFamily="66" charset="0"/>
                </a:rPr>
                <a:t>15</a:t>
              </a:r>
              <a:endParaRPr lang="de-DE" sz="3200" dirty="0">
                <a:solidFill>
                  <a:schemeClr val="accent1">
                    <a:lumMod val="75000"/>
                  </a:schemeClr>
                </a:solidFill>
                <a:latin typeface="Bradley Hand ITC" panose="03070402050302030203" pitchFamily="66" charset="0"/>
              </a:endParaRPr>
            </a:p>
          </p:txBody>
        </p:sp>
        <p:cxnSp>
          <p:nvCxnSpPr>
            <p:cNvPr id="11" name="Gerader Verbinder 10"/>
            <p:cNvCxnSpPr>
              <a:stCxn id="10" idx="0"/>
              <a:endCxn id="10" idx="1"/>
            </p:cNvCxnSpPr>
            <p:nvPr/>
          </p:nvCxnSpPr>
          <p:spPr>
            <a:xfrm flipH="1">
              <a:off x="8101634" y="224597"/>
              <a:ext cx="271001" cy="31750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Rechteck 12"/>
          <p:cNvSpPr/>
          <p:nvPr/>
        </p:nvSpPr>
        <p:spPr>
          <a:xfrm>
            <a:off x="6752093" y="275562"/>
            <a:ext cx="685800" cy="542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accent1">
                    <a:lumMod val="75000"/>
                  </a:schemeClr>
                </a:solidFill>
                <a:latin typeface="Bradley Hand ITC" panose="03070402050302030203" pitchFamily="66" charset="0"/>
              </a:rPr>
              <a:t>12</a:t>
            </a:r>
            <a:endParaRPr lang="de-DE" sz="2800" dirty="0">
              <a:solidFill>
                <a:schemeClr val="accent1">
                  <a:lumMod val="75000"/>
                </a:schemeClr>
              </a:solidFill>
              <a:latin typeface="Bradley Hand ITC" panose="03070402050302030203" pitchFamily="66" charset="0"/>
            </a:endParaRPr>
          </a:p>
        </p:txBody>
      </p:sp>
      <p:sp>
        <p:nvSpPr>
          <p:cNvPr id="8" name="Rechteck 7"/>
          <p:cNvSpPr/>
          <p:nvPr/>
        </p:nvSpPr>
        <p:spPr>
          <a:xfrm>
            <a:off x="7383698" y="2459831"/>
            <a:ext cx="510790"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7364648" y="2514908"/>
            <a:ext cx="618740" cy="192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0000"/>
                </a:solidFill>
              </a:rPr>
              <a:t>xx/xx</a:t>
            </a:r>
          </a:p>
        </p:txBody>
      </p:sp>
      <p:cxnSp>
        <p:nvCxnSpPr>
          <p:cNvPr id="14" name="Gerader Verbinder 13"/>
          <p:cNvCxnSpPr/>
          <p:nvPr/>
        </p:nvCxnSpPr>
        <p:spPr>
          <a:xfrm>
            <a:off x="7383698" y="2611194"/>
            <a:ext cx="568325" cy="28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Gefaltete Ecke 14"/>
          <p:cNvSpPr/>
          <p:nvPr/>
        </p:nvSpPr>
        <p:spPr>
          <a:xfrm rot="21277117">
            <a:off x="8175285" y="2339822"/>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Frist streichen</a:t>
            </a:r>
            <a:endParaRPr lang="de-DE" dirty="0">
              <a:solidFill>
                <a:schemeClr val="tx1"/>
              </a:solidFill>
              <a:latin typeface="MV Boli" panose="02000500030200090000" pitchFamily="2" charset="0"/>
              <a:cs typeface="MV Boli" panose="02000500030200090000" pitchFamily="2" charset="0"/>
            </a:endParaRPr>
          </a:p>
        </p:txBody>
      </p:sp>
      <p:sp>
        <p:nvSpPr>
          <p:cNvPr id="16" name="Gefaltete Ecke 15"/>
          <p:cNvSpPr/>
          <p:nvPr/>
        </p:nvSpPr>
        <p:spPr>
          <a:xfrm rot="21277117">
            <a:off x="2095028" y="4775973"/>
            <a:ext cx="1290229"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smtClean="0">
              <a:solidFill>
                <a:schemeClr val="tx1"/>
              </a:solidFill>
              <a:latin typeface="MV Boli" panose="02000500030200090000" pitchFamily="2" charset="0"/>
              <a:cs typeface="MV Boli" panose="02000500030200090000" pitchFamily="2" charset="0"/>
            </a:endParaRPr>
          </a:p>
          <a:p>
            <a:pPr algn="ctr"/>
            <a:r>
              <a:rPr lang="de-DE" sz="1600" dirty="0" smtClean="0">
                <a:solidFill>
                  <a:schemeClr val="tx1"/>
                </a:solidFill>
                <a:latin typeface="MV Boli" panose="02000500030200090000" pitchFamily="2" charset="0"/>
                <a:cs typeface="MV Boli" panose="02000500030200090000" pitchFamily="2" charset="0"/>
              </a:rPr>
              <a:t>Es läuft eine Rechts-</a:t>
            </a:r>
            <a:r>
              <a:rPr lang="de-DE" sz="1600" dirty="0" err="1" smtClean="0">
                <a:solidFill>
                  <a:schemeClr val="tx1"/>
                </a:solidFill>
                <a:latin typeface="MV Boli" panose="02000500030200090000" pitchFamily="2" charset="0"/>
                <a:cs typeface="MV Boli" panose="02000500030200090000" pitchFamily="2" charset="0"/>
              </a:rPr>
              <a:t>mittelfrist</a:t>
            </a:r>
            <a:r>
              <a:rPr lang="de-DE" sz="1600" dirty="0" smtClean="0">
                <a:solidFill>
                  <a:schemeClr val="tx1"/>
                </a:solidFill>
                <a:latin typeface="MV Boli" panose="02000500030200090000" pitchFamily="2" charset="0"/>
                <a:cs typeface="MV Boli" panose="02000500030200090000" pitchFamily="2" charset="0"/>
              </a:rPr>
              <a:t> </a:t>
            </a:r>
            <a:endParaRPr lang="de-DE" sz="1600" dirty="0">
              <a:solidFill>
                <a:schemeClr val="tx1"/>
              </a:solidFill>
              <a:latin typeface="MV Boli" panose="02000500030200090000" pitchFamily="2" charset="0"/>
              <a:cs typeface="MV Boli" panose="02000500030200090000" pitchFamily="2" charset="0"/>
            </a:endParaRPr>
          </a:p>
        </p:txBody>
      </p:sp>
      <p:sp>
        <p:nvSpPr>
          <p:cNvPr id="17" name="Gefaltete Ecke 16"/>
          <p:cNvSpPr/>
          <p:nvPr/>
        </p:nvSpPr>
        <p:spPr>
          <a:xfrm>
            <a:off x="4301330" y="4664952"/>
            <a:ext cx="1290229"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smtClean="0">
              <a:solidFill>
                <a:schemeClr val="tx1"/>
              </a:solidFill>
              <a:latin typeface="MV Boli" panose="02000500030200090000" pitchFamily="2" charset="0"/>
              <a:cs typeface="MV Boli" panose="02000500030200090000" pitchFamily="2" charset="0"/>
            </a:endParaRPr>
          </a:p>
          <a:p>
            <a:pPr algn="ctr"/>
            <a:r>
              <a:rPr lang="de-DE" sz="1600" dirty="0" smtClean="0">
                <a:solidFill>
                  <a:schemeClr val="tx1"/>
                </a:solidFill>
                <a:latin typeface="MV Boli" panose="02000500030200090000" pitchFamily="2" charset="0"/>
                <a:cs typeface="MV Boli" panose="02000500030200090000" pitchFamily="2" charset="0"/>
              </a:rPr>
              <a:t>Nach Ablauf dieser Frist…</a:t>
            </a:r>
            <a:endParaRPr lang="de-DE" sz="1600" dirty="0">
              <a:solidFill>
                <a:schemeClr val="tx1"/>
              </a:solidFill>
              <a:latin typeface="MV Boli" panose="02000500030200090000" pitchFamily="2" charset="0"/>
              <a:cs typeface="MV Boli" panose="02000500030200090000" pitchFamily="2" charset="0"/>
            </a:endParaRPr>
          </a:p>
        </p:txBody>
      </p:sp>
      <p:sp>
        <p:nvSpPr>
          <p:cNvPr id="18" name="Gefaltete Ecke 17"/>
          <p:cNvSpPr/>
          <p:nvPr/>
        </p:nvSpPr>
        <p:spPr>
          <a:xfrm rot="21277117">
            <a:off x="5592890" y="4715639"/>
            <a:ext cx="1290229"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smtClean="0">
              <a:solidFill>
                <a:schemeClr val="tx1"/>
              </a:solidFill>
              <a:latin typeface="MV Boli" panose="02000500030200090000" pitchFamily="2" charset="0"/>
              <a:cs typeface="MV Boli" panose="02000500030200090000" pitchFamily="2" charset="0"/>
            </a:endParaRPr>
          </a:p>
          <a:p>
            <a:pPr algn="ctr"/>
            <a:r>
              <a:rPr lang="de-DE" sz="1600" dirty="0" smtClean="0">
                <a:solidFill>
                  <a:schemeClr val="tx1"/>
                </a:solidFill>
                <a:latin typeface="MV Boli" panose="02000500030200090000" pitchFamily="2" charset="0"/>
                <a:cs typeface="MV Boli" panose="02000500030200090000" pitchFamily="2" charset="0"/>
              </a:rPr>
              <a:t>…wird die Schluss-KR erstellt</a:t>
            </a:r>
            <a:endParaRPr lang="de-DE" sz="1600" dirty="0">
              <a:solidFill>
                <a:schemeClr val="tx1"/>
              </a:solidFill>
              <a:latin typeface="MV Boli" panose="02000500030200090000" pitchFamily="2" charset="0"/>
              <a:cs typeface="MV Boli" panose="02000500030200090000" pitchFamily="2" charset="0"/>
            </a:endParaRPr>
          </a:p>
        </p:txBody>
      </p:sp>
      <p:sp>
        <p:nvSpPr>
          <p:cNvPr id="19" name="Gefaltete Ecke 18"/>
          <p:cNvSpPr/>
          <p:nvPr/>
        </p:nvSpPr>
        <p:spPr>
          <a:xfrm rot="21277117">
            <a:off x="8311110" y="4700997"/>
            <a:ext cx="1290229"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smtClean="0">
              <a:solidFill>
                <a:schemeClr val="tx1"/>
              </a:solidFill>
              <a:latin typeface="MV Boli" panose="02000500030200090000" pitchFamily="2" charset="0"/>
              <a:cs typeface="MV Boli" panose="02000500030200090000" pitchFamily="2" charset="0"/>
            </a:endParaRPr>
          </a:p>
          <a:p>
            <a:pPr algn="ctr"/>
            <a:r>
              <a:rPr lang="de-DE" sz="1600" dirty="0" smtClean="0">
                <a:solidFill>
                  <a:schemeClr val="tx1"/>
                </a:solidFill>
                <a:latin typeface="MV Boli" panose="02000500030200090000" pitchFamily="2" charset="0"/>
                <a:cs typeface="MV Boli" panose="02000500030200090000" pitchFamily="2" charset="0"/>
              </a:rPr>
              <a:t>Die Zählkarte „ausgefüllt“</a:t>
            </a:r>
            <a:endParaRPr lang="de-DE" sz="1600" dirty="0">
              <a:solidFill>
                <a:schemeClr val="tx1"/>
              </a:solidFill>
              <a:latin typeface="MV Boli" panose="02000500030200090000" pitchFamily="2" charset="0"/>
              <a:cs typeface="MV Boli" panose="02000500030200090000" pitchFamily="2" charset="0"/>
            </a:endParaRPr>
          </a:p>
        </p:txBody>
      </p:sp>
      <p:sp>
        <p:nvSpPr>
          <p:cNvPr id="20" name="Gefaltete Ecke 19"/>
          <p:cNvSpPr/>
          <p:nvPr/>
        </p:nvSpPr>
        <p:spPr>
          <a:xfrm rot="21277117">
            <a:off x="9553115" y="4586530"/>
            <a:ext cx="1290229"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smtClean="0">
              <a:solidFill>
                <a:schemeClr val="tx1"/>
              </a:solidFill>
              <a:latin typeface="MV Boli" panose="02000500030200090000" pitchFamily="2" charset="0"/>
              <a:cs typeface="MV Boli" panose="02000500030200090000" pitchFamily="2" charset="0"/>
            </a:endParaRPr>
          </a:p>
          <a:p>
            <a:pPr algn="ctr"/>
            <a:r>
              <a:rPr lang="de-DE" sz="1600" dirty="0" smtClean="0">
                <a:solidFill>
                  <a:schemeClr val="tx1"/>
                </a:solidFill>
                <a:latin typeface="MV Boli" panose="02000500030200090000" pitchFamily="2" charset="0"/>
                <a:cs typeface="MV Boli" panose="02000500030200090000" pitchFamily="2" charset="0"/>
              </a:rPr>
              <a:t>…und die Akte weggelegt.</a:t>
            </a:r>
            <a:endParaRPr lang="de-DE" sz="1600" dirty="0">
              <a:solidFill>
                <a:schemeClr val="tx1"/>
              </a:solidFill>
              <a:latin typeface="MV Boli" panose="02000500030200090000" pitchFamily="2" charset="0"/>
              <a:cs typeface="MV Boli" panose="02000500030200090000" pitchFamily="2" charset="0"/>
            </a:endParaRPr>
          </a:p>
        </p:txBody>
      </p:sp>
      <p:sp>
        <p:nvSpPr>
          <p:cNvPr id="2" name="Pfeil nach rechts 1"/>
          <p:cNvSpPr/>
          <p:nvPr/>
        </p:nvSpPr>
        <p:spPr>
          <a:xfrm>
            <a:off x="3461686" y="5047573"/>
            <a:ext cx="680219" cy="484632"/>
          </a:xfrm>
          <a:prstGeom prst="rightArrow">
            <a:avLst/>
          </a:prstGeom>
          <a:solidFill>
            <a:schemeClr val="accent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rechts 20"/>
          <p:cNvSpPr/>
          <p:nvPr/>
        </p:nvSpPr>
        <p:spPr>
          <a:xfrm>
            <a:off x="7196108" y="5047573"/>
            <a:ext cx="680219" cy="484632"/>
          </a:xfrm>
          <a:prstGeom prst="rightArrow">
            <a:avLst/>
          </a:prstGeom>
          <a:solidFill>
            <a:schemeClr val="accent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4462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 calcmode="lin" valueType="num">
                                      <p:cBhvr>
                                        <p:cTn id="16" dur="1000" fill="hold"/>
                                        <p:tgtEl>
                                          <p:spTgt spid="15"/>
                                        </p:tgtEl>
                                        <p:attrNameLst>
                                          <p:attrName>style.rotation</p:attrName>
                                        </p:attrNameLst>
                                      </p:cBhvr>
                                      <p:tavLst>
                                        <p:tav tm="0">
                                          <p:val>
                                            <p:fltVal val="90"/>
                                          </p:val>
                                        </p:tav>
                                        <p:tav tm="100000">
                                          <p:val>
                                            <p:fltVal val="0"/>
                                          </p:val>
                                        </p:tav>
                                      </p:tavLst>
                                    </p:anim>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 calcmode="lin" valueType="num">
                                      <p:cBhvr>
                                        <p:cTn id="24" dur="1000" fill="hold"/>
                                        <p:tgtEl>
                                          <p:spTgt spid="16"/>
                                        </p:tgtEl>
                                        <p:attrNameLst>
                                          <p:attrName>style.rotation</p:attrName>
                                        </p:attrNameLst>
                                      </p:cBhvr>
                                      <p:tavLst>
                                        <p:tav tm="0">
                                          <p:val>
                                            <p:fltVal val="90"/>
                                          </p:val>
                                        </p:tav>
                                        <p:tav tm="100000">
                                          <p:val>
                                            <p:fltVal val="0"/>
                                          </p:val>
                                        </p:tav>
                                      </p:tavLst>
                                    </p:anim>
                                    <p:animEffect transition="in" filter="fade">
                                      <p:cBhvr>
                                        <p:cTn id="25" dur="1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1000" fill="hold"/>
                                        <p:tgtEl>
                                          <p:spTgt spid="17"/>
                                        </p:tgtEl>
                                        <p:attrNameLst>
                                          <p:attrName>ppt_w</p:attrName>
                                        </p:attrNameLst>
                                      </p:cBhvr>
                                      <p:tavLst>
                                        <p:tav tm="0">
                                          <p:val>
                                            <p:fltVal val="0"/>
                                          </p:val>
                                        </p:tav>
                                        <p:tav tm="100000">
                                          <p:val>
                                            <p:strVal val="#ppt_w"/>
                                          </p:val>
                                        </p:tav>
                                      </p:tavLst>
                                    </p:anim>
                                    <p:anim calcmode="lin" valueType="num">
                                      <p:cBhvr>
                                        <p:cTn id="37" dur="1000" fill="hold"/>
                                        <p:tgtEl>
                                          <p:spTgt spid="17"/>
                                        </p:tgtEl>
                                        <p:attrNameLst>
                                          <p:attrName>ppt_h</p:attrName>
                                        </p:attrNameLst>
                                      </p:cBhvr>
                                      <p:tavLst>
                                        <p:tav tm="0">
                                          <p:val>
                                            <p:fltVal val="0"/>
                                          </p:val>
                                        </p:tav>
                                        <p:tav tm="100000">
                                          <p:val>
                                            <p:strVal val="#ppt_h"/>
                                          </p:val>
                                        </p:tav>
                                      </p:tavLst>
                                    </p:anim>
                                    <p:anim calcmode="lin" valueType="num">
                                      <p:cBhvr>
                                        <p:cTn id="38" dur="1000" fill="hold"/>
                                        <p:tgtEl>
                                          <p:spTgt spid="17"/>
                                        </p:tgtEl>
                                        <p:attrNameLst>
                                          <p:attrName>style.rotation</p:attrName>
                                        </p:attrNameLst>
                                      </p:cBhvr>
                                      <p:tavLst>
                                        <p:tav tm="0">
                                          <p:val>
                                            <p:fltVal val="90"/>
                                          </p:val>
                                        </p:tav>
                                        <p:tav tm="100000">
                                          <p:val>
                                            <p:fltVal val="0"/>
                                          </p:val>
                                        </p:tav>
                                      </p:tavLst>
                                    </p:anim>
                                    <p:animEffect transition="in" filter="fade">
                                      <p:cBhvr>
                                        <p:cTn id="39" dur="1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1000" fill="hold"/>
                                        <p:tgtEl>
                                          <p:spTgt spid="19"/>
                                        </p:tgtEl>
                                        <p:attrNameLst>
                                          <p:attrName>ppt_w</p:attrName>
                                        </p:attrNameLst>
                                      </p:cBhvr>
                                      <p:tavLst>
                                        <p:tav tm="0">
                                          <p:val>
                                            <p:fltVal val="0"/>
                                          </p:val>
                                        </p:tav>
                                        <p:tav tm="100000">
                                          <p:val>
                                            <p:strVal val="#ppt_w"/>
                                          </p:val>
                                        </p:tav>
                                      </p:tavLst>
                                    </p:anim>
                                    <p:anim calcmode="lin" valueType="num">
                                      <p:cBhvr>
                                        <p:cTn id="59" dur="1000" fill="hold"/>
                                        <p:tgtEl>
                                          <p:spTgt spid="19"/>
                                        </p:tgtEl>
                                        <p:attrNameLst>
                                          <p:attrName>ppt_h</p:attrName>
                                        </p:attrNameLst>
                                      </p:cBhvr>
                                      <p:tavLst>
                                        <p:tav tm="0">
                                          <p:val>
                                            <p:fltVal val="0"/>
                                          </p:val>
                                        </p:tav>
                                        <p:tav tm="100000">
                                          <p:val>
                                            <p:strVal val="#ppt_h"/>
                                          </p:val>
                                        </p:tav>
                                      </p:tavLst>
                                    </p:anim>
                                    <p:anim calcmode="lin" valueType="num">
                                      <p:cBhvr>
                                        <p:cTn id="60" dur="1000" fill="hold"/>
                                        <p:tgtEl>
                                          <p:spTgt spid="19"/>
                                        </p:tgtEl>
                                        <p:attrNameLst>
                                          <p:attrName>style.rotation</p:attrName>
                                        </p:attrNameLst>
                                      </p:cBhvr>
                                      <p:tavLst>
                                        <p:tav tm="0">
                                          <p:val>
                                            <p:fltVal val="90"/>
                                          </p:val>
                                        </p:tav>
                                        <p:tav tm="100000">
                                          <p:val>
                                            <p:fltVal val="0"/>
                                          </p:val>
                                        </p:tav>
                                      </p:tavLst>
                                    </p:anim>
                                    <p:animEffect transition="in" filter="fade">
                                      <p:cBhvr>
                                        <p:cTn id="61" dur="10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1000" fill="hold"/>
                                        <p:tgtEl>
                                          <p:spTgt spid="20"/>
                                        </p:tgtEl>
                                        <p:attrNameLst>
                                          <p:attrName>ppt_w</p:attrName>
                                        </p:attrNameLst>
                                      </p:cBhvr>
                                      <p:tavLst>
                                        <p:tav tm="0">
                                          <p:val>
                                            <p:fltVal val="0"/>
                                          </p:val>
                                        </p:tav>
                                        <p:tav tm="100000">
                                          <p:val>
                                            <p:strVal val="#ppt_w"/>
                                          </p:val>
                                        </p:tav>
                                      </p:tavLst>
                                    </p:anim>
                                    <p:anim calcmode="lin" valueType="num">
                                      <p:cBhvr>
                                        <p:cTn id="67" dur="1000" fill="hold"/>
                                        <p:tgtEl>
                                          <p:spTgt spid="20"/>
                                        </p:tgtEl>
                                        <p:attrNameLst>
                                          <p:attrName>ppt_h</p:attrName>
                                        </p:attrNameLst>
                                      </p:cBhvr>
                                      <p:tavLst>
                                        <p:tav tm="0">
                                          <p:val>
                                            <p:fltVal val="0"/>
                                          </p:val>
                                        </p:tav>
                                        <p:tav tm="100000">
                                          <p:val>
                                            <p:strVal val="#ppt_h"/>
                                          </p:val>
                                        </p:tav>
                                      </p:tavLst>
                                    </p:anim>
                                    <p:anim calcmode="lin" valueType="num">
                                      <p:cBhvr>
                                        <p:cTn id="68" dur="1000" fill="hold"/>
                                        <p:tgtEl>
                                          <p:spTgt spid="20"/>
                                        </p:tgtEl>
                                        <p:attrNameLst>
                                          <p:attrName>style.rotation</p:attrName>
                                        </p:attrNameLst>
                                      </p:cBhvr>
                                      <p:tavLst>
                                        <p:tav tm="0">
                                          <p:val>
                                            <p:fltVal val="90"/>
                                          </p:val>
                                        </p:tav>
                                        <p:tav tm="100000">
                                          <p:val>
                                            <p:fltVal val="0"/>
                                          </p:val>
                                        </p:tav>
                                      </p:tavLst>
                                    </p:anim>
                                    <p:animEffect transition="in" filter="fade">
                                      <p:cBhvr>
                                        <p:cTn id="6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363661"/>
            <a:ext cx="12192000" cy="7221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200</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graphicFrame>
        <p:nvGraphicFramePr>
          <p:cNvPr id="4" name="Objekt 3"/>
          <p:cNvGraphicFramePr>
            <a:graphicFrameLocks noChangeAspect="1"/>
          </p:cNvGraphicFramePr>
          <p:nvPr>
            <p:extLst>
              <p:ext uri="{D42A27DB-BD31-4B8C-83A1-F6EECF244321}">
                <p14:modId xmlns:p14="http://schemas.microsoft.com/office/powerpoint/2010/main" val="2839350335"/>
              </p:ext>
            </p:extLst>
          </p:nvPr>
        </p:nvGraphicFramePr>
        <p:xfrm>
          <a:off x="3637947" y="167446"/>
          <a:ext cx="4609943" cy="6523108"/>
        </p:xfrm>
        <a:graphic>
          <a:graphicData uri="http://schemas.openxmlformats.org/presentationml/2006/ole">
            <mc:AlternateContent xmlns:mc="http://schemas.openxmlformats.org/markup-compatibility/2006">
              <mc:Choice xmlns:v="urn:schemas-microsoft-com:vml" Requires="v">
                <p:oleObj spid="_x0000_s23574" name="Acrobat Document" r:id="rId3" imgW="5667277" imgH="8019860" progId="AcroExch.Document.DC">
                  <p:embed/>
                </p:oleObj>
              </mc:Choice>
              <mc:Fallback>
                <p:oleObj name="Acrobat Document" r:id="rId3" imgW="5667277" imgH="8019860" progId="AcroExch.Document.DC">
                  <p:embed/>
                  <p:pic>
                    <p:nvPicPr>
                      <p:cNvPr id="0" name=""/>
                      <p:cNvPicPr/>
                      <p:nvPr/>
                    </p:nvPicPr>
                    <p:blipFill>
                      <a:blip r:embed="rId4"/>
                      <a:stretch>
                        <a:fillRect/>
                      </a:stretch>
                    </p:blipFill>
                    <p:spPr>
                      <a:xfrm>
                        <a:off x="3637947" y="167446"/>
                        <a:ext cx="4609943" cy="6523108"/>
                      </a:xfrm>
                      <a:prstGeom prst="rect">
                        <a:avLst/>
                      </a:prstGeom>
                    </p:spPr>
                  </p:pic>
                </p:oleObj>
              </mc:Fallback>
            </mc:AlternateContent>
          </a:graphicData>
        </a:graphic>
      </p:graphicFrame>
      <p:sp>
        <p:nvSpPr>
          <p:cNvPr id="14" name="Rechteck 13"/>
          <p:cNvSpPr/>
          <p:nvPr/>
        </p:nvSpPr>
        <p:spPr>
          <a:xfrm>
            <a:off x="5942918" y="224344"/>
            <a:ext cx="580072" cy="373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p:cNvGrpSpPr/>
          <p:nvPr/>
        </p:nvGrpSpPr>
        <p:grpSpPr>
          <a:xfrm>
            <a:off x="5884862" y="245548"/>
            <a:ext cx="422275" cy="373485"/>
            <a:chOff x="8821041" y="2782116"/>
            <a:chExt cx="571500" cy="601980"/>
          </a:xfrm>
        </p:grpSpPr>
        <p:sp>
          <p:nvSpPr>
            <p:cNvPr id="10" name="Rechteck 9"/>
            <p:cNvSpPr/>
            <p:nvPr/>
          </p:nvSpPr>
          <p:spPr>
            <a:xfrm>
              <a:off x="8821041" y="2782116"/>
              <a:ext cx="571500" cy="60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accent1">
                      <a:lumMod val="75000"/>
                    </a:schemeClr>
                  </a:solidFill>
                  <a:latin typeface="Bradley Hand ITC" panose="03070402050302030203" pitchFamily="66" charset="0"/>
                </a:rPr>
                <a:t>II</a:t>
              </a:r>
              <a:endParaRPr lang="de-DE" sz="2800" b="1" dirty="0">
                <a:solidFill>
                  <a:schemeClr val="accent1">
                    <a:lumMod val="75000"/>
                  </a:schemeClr>
                </a:solidFill>
                <a:latin typeface="Bradley Hand ITC" panose="03070402050302030203" pitchFamily="66" charset="0"/>
              </a:endParaRPr>
            </a:p>
          </p:txBody>
        </p:sp>
        <p:cxnSp>
          <p:nvCxnSpPr>
            <p:cNvPr id="11" name="Gerader Verbinder 10"/>
            <p:cNvCxnSpPr/>
            <p:nvPr/>
          </p:nvCxnSpPr>
          <p:spPr>
            <a:xfrm>
              <a:off x="8999578" y="3192833"/>
              <a:ext cx="235713" cy="194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8997430" y="2899464"/>
              <a:ext cx="235713" cy="39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Gefaltete Ecke 17"/>
          <p:cNvSpPr/>
          <p:nvPr/>
        </p:nvSpPr>
        <p:spPr>
          <a:xfrm rot="21277117">
            <a:off x="1963560" y="1208254"/>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Schluss-</a:t>
            </a:r>
          </a:p>
          <a:p>
            <a:pPr algn="ctr"/>
            <a:r>
              <a:rPr lang="de-DE" dirty="0" smtClean="0">
                <a:solidFill>
                  <a:schemeClr val="tx1"/>
                </a:solidFill>
                <a:latin typeface="MV Boli" panose="02000500030200090000" pitchFamily="2" charset="0"/>
                <a:cs typeface="MV Boli" panose="02000500030200090000" pitchFamily="2" charset="0"/>
              </a:rPr>
              <a:t>KR</a:t>
            </a:r>
            <a:endParaRPr lang="de-DE" dirty="0">
              <a:solidFill>
                <a:schemeClr val="tx1"/>
              </a:solidFill>
              <a:latin typeface="MV Boli" panose="02000500030200090000" pitchFamily="2" charset="0"/>
              <a:cs typeface="MV Boli" panose="02000500030200090000" pitchFamily="2" charset="0"/>
            </a:endParaRPr>
          </a:p>
        </p:txBody>
      </p:sp>
      <p:sp>
        <p:nvSpPr>
          <p:cNvPr id="19" name="Gefaltete Ecke 18"/>
          <p:cNvSpPr/>
          <p:nvPr/>
        </p:nvSpPr>
        <p:spPr>
          <a:xfrm rot="21277117">
            <a:off x="690385" y="282092"/>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MV Boli" panose="02000500030200090000" pitchFamily="2" charset="0"/>
                <a:cs typeface="MV Boli" panose="02000500030200090000" pitchFamily="2" charset="0"/>
              </a:rPr>
              <a:t>1.</a:t>
            </a:r>
          </a:p>
          <a:p>
            <a:pPr algn="ctr"/>
            <a:r>
              <a:rPr lang="de-DE" sz="1600" dirty="0" smtClean="0">
                <a:solidFill>
                  <a:schemeClr val="tx1"/>
                </a:solidFill>
                <a:latin typeface="MV Boli" panose="02000500030200090000" pitchFamily="2" charset="0"/>
                <a:cs typeface="MV Boli" panose="02000500030200090000" pitchFamily="2" charset="0"/>
              </a:rPr>
              <a:t>Heftung:</a:t>
            </a:r>
          </a:p>
        </p:txBody>
      </p:sp>
    </p:spTree>
    <p:extLst>
      <p:ext uri="{BB962C8B-B14F-4D97-AF65-F5344CB8AC3E}">
        <p14:creationId xmlns:p14="http://schemas.microsoft.com/office/powerpoint/2010/main" val="312614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201</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12" name="Gefaltete Ecke 11"/>
          <p:cNvSpPr/>
          <p:nvPr/>
        </p:nvSpPr>
        <p:spPr>
          <a:xfrm rot="21277117">
            <a:off x="1824373" y="2966447"/>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Kosten-prüfung </a:t>
            </a:r>
            <a:r>
              <a:rPr lang="de-DE" dirty="0" err="1" smtClean="0">
                <a:solidFill>
                  <a:schemeClr val="tx1"/>
                </a:solidFill>
                <a:latin typeface="MV Boli" panose="02000500030200090000" pitchFamily="2" charset="0"/>
                <a:cs typeface="MV Boli" panose="02000500030200090000" pitchFamily="2" charset="0"/>
              </a:rPr>
              <a:t>dokumen</a:t>
            </a:r>
            <a:r>
              <a:rPr lang="de-DE" dirty="0" smtClean="0">
                <a:solidFill>
                  <a:schemeClr val="tx1"/>
                </a:solidFill>
                <a:latin typeface="MV Boli" panose="02000500030200090000" pitchFamily="2" charset="0"/>
                <a:cs typeface="MV Boli" panose="02000500030200090000" pitchFamily="2" charset="0"/>
              </a:rPr>
              <a:t>-tieren</a:t>
            </a:r>
            <a:endParaRPr lang="de-DE" dirty="0">
              <a:solidFill>
                <a:schemeClr val="tx1"/>
              </a:solidFill>
              <a:latin typeface="MV Boli" panose="02000500030200090000" pitchFamily="2" charset="0"/>
              <a:cs typeface="MV Boli" panose="02000500030200090000" pitchFamily="2" charset="0"/>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872" y="0"/>
            <a:ext cx="4850256" cy="6858000"/>
          </a:xfrm>
          <a:prstGeom prst="rect">
            <a:avLst/>
          </a:prstGeom>
        </p:spPr>
      </p:pic>
      <p:sp>
        <p:nvSpPr>
          <p:cNvPr id="14" name="Rechteck 13"/>
          <p:cNvSpPr/>
          <p:nvPr/>
        </p:nvSpPr>
        <p:spPr>
          <a:xfrm>
            <a:off x="5015870" y="1124903"/>
            <a:ext cx="295275" cy="23336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Bradley Hand ITC" panose="03070402050302030203" pitchFamily="66" charset="0"/>
              </a:rPr>
              <a:t>3</a:t>
            </a:r>
            <a:endParaRPr lang="de-DE" sz="1600" dirty="0">
              <a:solidFill>
                <a:schemeClr val="tx1"/>
              </a:solidFill>
              <a:latin typeface="Bradley Hand ITC" panose="03070402050302030203" pitchFamily="66" charset="0"/>
            </a:endParaRPr>
          </a:p>
        </p:txBody>
      </p:sp>
      <p:sp>
        <p:nvSpPr>
          <p:cNvPr id="30" name="Rechteck 29"/>
          <p:cNvSpPr/>
          <p:nvPr/>
        </p:nvSpPr>
        <p:spPr>
          <a:xfrm>
            <a:off x="6096000" y="487084"/>
            <a:ext cx="1516884" cy="281884"/>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Bradley Hand ITC" panose="03070402050302030203" pitchFamily="66" charset="0"/>
              </a:rPr>
              <a:t>Schmidt, </a:t>
            </a:r>
            <a:r>
              <a:rPr lang="de-DE" sz="1400" dirty="0" err="1" smtClean="0">
                <a:solidFill>
                  <a:schemeClr val="tx1"/>
                </a:solidFill>
                <a:latin typeface="Bradley Hand ITC" panose="03070402050302030203" pitchFamily="66" charset="0"/>
              </a:rPr>
              <a:t>JS`in</a:t>
            </a:r>
            <a:endParaRPr lang="de-DE" sz="1400" dirty="0">
              <a:solidFill>
                <a:schemeClr val="tx1"/>
              </a:solidFill>
              <a:latin typeface="Bradley Hand ITC" panose="03070402050302030203" pitchFamily="66" charset="0"/>
            </a:endParaRPr>
          </a:p>
        </p:txBody>
      </p:sp>
      <p:sp>
        <p:nvSpPr>
          <p:cNvPr id="29" name="Rechteck 28"/>
          <p:cNvSpPr/>
          <p:nvPr/>
        </p:nvSpPr>
        <p:spPr>
          <a:xfrm>
            <a:off x="5187756" y="521643"/>
            <a:ext cx="922208"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latin typeface="Bradley Hand ITC" panose="03070402050302030203" pitchFamily="66" charset="0"/>
              </a:rPr>
              <a:t>xx.xx.20xx</a:t>
            </a:r>
            <a:endParaRPr lang="de-DE" sz="1200" dirty="0">
              <a:solidFill>
                <a:schemeClr val="tx1"/>
              </a:solidFill>
              <a:latin typeface="Bradley Hand ITC" panose="03070402050302030203" pitchFamily="66" charset="0"/>
            </a:endParaRPr>
          </a:p>
        </p:txBody>
      </p:sp>
      <p:sp>
        <p:nvSpPr>
          <p:cNvPr id="28" name="Rechteck 27"/>
          <p:cNvSpPr/>
          <p:nvPr/>
        </p:nvSpPr>
        <p:spPr>
          <a:xfrm>
            <a:off x="5775390" y="334684"/>
            <a:ext cx="641219" cy="152400"/>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Bradley Hand ITC" panose="03070402050302030203" pitchFamily="66" charset="0"/>
              </a:rPr>
              <a:t>9-11</a:t>
            </a:r>
            <a:endParaRPr lang="de-DE" sz="1600" dirty="0">
              <a:solidFill>
                <a:schemeClr val="tx1"/>
              </a:solidFill>
              <a:latin typeface="Bradley Hand ITC" panose="03070402050302030203" pitchFamily="66" charset="0"/>
            </a:endParaRPr>
          </a:p>
        </p:txBody>
      </p:sp>
      <p:sp>
        <p:nvSpPr>
          <p:cNvPr id="10" name="Rechteck 9"/>
          <p:cNvSpPr/>
          <p:nvPr/>
        </p:nvSpPr>
        <p:spPr>
          <a:xfrm>
            <a:off x="4192718" y="1905000"/>
            <a:ext cx="522158" cy="23336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Bradley Hand ITC" panose="03070402050302030203" pitchFamily="66" charset="0"/>
              </a:rPr>
              <a:t>15</a:t>
            </a:r>
            <a:endParaRPr lang="de-DE" sz="1600" dirty="0">
              <a:solidFill>
                <a:schemeClr val="tx1"/>
              </a:solidFill>
              <a:latin typeface="Bradley Hand ITC" panose="03070402050302030203" pitchFamily="66" charset="0"/>
            </a:endParaRPr>
          </a:p>
        </p:txBody>
      </p:sp>
      <p:sp>
        <p:nvSpPr>
          <p:cNvPr id="11" name="Rechteck 10"/>
          <p:cNvSpPr/>
          <p:nvPr/>
        </p:nvSpPr>
        <p:spPr>
          <a:xfrm>
            <a:off x="4853182" y="1947860"/>
            <a:ext cx="922208"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latin typeface="Bradley Hand ITC" panose="03070402050302030203" pitchFamily="66" charset="0"/>
              </a:rPr>
              <a:t>xx.xx.20xx</a:t>
            </a:r>
            <a:endParaRPr lang="de-DE" sz="1200" dirty="0">
              <a:solidFill>
                <a:schemeClr val="tx1"/>
              </a:solidFill>
              <a:latin typeface="Bradley Hand ITC" panose="03070402050302030203" pitchFamily="66" charset="0"/>
            </a:endParaRPr>
          </a:p>
        </p:txBody>
      </p:sp>
      <p:sp>
        <p:nvSpPr>
          <p:cNvPr id="13" name="Rechteck 12"/>
          <p:cNvSpPr/>
          <p:nvPr/>
        </p:nvSpPr>
        <p:spPr>
          <a:xfrm>
            <a:off x="5855498" y="1905000"/>
            <a:ext cx="1516884" cy="281884"/>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Bradley Hand ITC" panose="03070402050302030203" pitchFamily="66" charset="0"/>
              </a:rPr>
              <a:t>Schmidt, </a:t>
            </a:r>
            <a:r>
              <a:rPr lang="de-DE" sz="1400" dirty="0" err="1" smtClean="0">
                <a:solidFill>
                  <a:schemeClr val="tx1"/>
                </a:solidFill>
                <a:latin typeface="Bradley Hand ITC" panose="03070402050302030203" pitchFamily="66" charset="0"/>
              </a:rPr>
              <a:t>JS`in</a:t>
            </a:r>
            <a:endParaRPr lang="de-DE" sz="1400" dirty="0">
              <a:solidFill>
                <a:schemeClr val="tx1"/>
              </a:solidFill>
              <a:latin typeface="Bradley Hand ITC" panose="03070402050302030203" pitchFamily="66" charset="0"/>
            </a:endParaRPr>
          </a:p>
        </p:txBody>
      </p:sp>
      <p:cxnSp>
        <p:nvCxnSpPr>
          <p:cNvPr id="19" name="Gerade Verbindung mit Pfeil 18"/>
          <p:cNvCxnSpPr/>
          <p:nvPr/>
        </p:nvCxnSpPr>
        <p:spPr>
          <a:xfrm flipV="1">
            <a:off x="3250477" y="2043110"/>
            <a:ext cx="1014938" cy="960838"/>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3" name="Gefaltete Ecke 22"/>
          <p:cNvSpPr/>
          <p:nvPr/>
        </p:nvSpPr>
        <p:spPr>
          <a:xfrm rot="251992">
            <a:off x="1916214" y="4220520"/>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smtClean="0">
              <a:solidFill>
                <a:schemeClr val="tx1"/>
              </a:solidFill>
              <a:latin typeface="MV Boli" panose="02000500030200090000" pitchFamily="2" charset="0"/>
              <a:cs typeface="MV Boli" panose="02000500030200090000" pitchFamily="2" charset="0"/>
            </a:endParaRPr>
          </a:p>
          <a:p>
            <a:pPr algn="ctr"/>
            <a:r>
              <a:rPr lang="de-DE" sz="1600" dirty="0">
                <a:solidFill>
                  <a:schemeClr val="tx1"/>
                </a:solidFill>
                <a:latin typeface="MV Boli" panose="02000500030200090000" pitchFamily="2" charset="0"/>
                <a:cs typeface="MV Boli" panose="02000500030200090000" pitchFamily="2" charset="0"/>
              </a:rPr>
              <a:t>m</a:t>
            </a:r>
            <a:r>
              <a:rPr lang="de-DE" sz="1600" dirty="0" smtClean="0">
                <a:solidFill>
                  <a:schemeClr val="tx1"/>
                </a:solidFill>
                <a:latin typeface="MV Boli" panose="02000500030200090000" pitchFamily="2" charset="0"/>
                <a:cs typeface="MV Boli" panose="02000500030200090000" pitchFamily="2" charset="0"/>
              </a:rPr>
              <a:t>it Datum, Unter-schrift  +</a:t>
            </a:r>
          </a:p>
          <a:p>
            <a:pPr algn="ctr"/>
            <a:r>
              <a:rPr lang="de-DE" sz="1600" dirty="0" err="1" smtClean="0">
                <a:solidFill>
                  <a:schemeClr val="tx1"/>
                </a:solidFill>
                <a:latin typeface="MV Boli" panose="02000500030200090000" pitchFamily="2" charset="0"/>
                <a:cs typeface="MV Boli" panose="02000500030200090000" pitchFamily="2" charset="0"/>
              </a:rPr>
              <a:t>Dienstbez</a:t>
            </a:r>
            <a:r>
              <a:rPr lang="de-DE" sz="1600" dirty="0" smtClean="0">
                <a:solidFill>
                  <a:schemeClr val="tx1"/>
                </a:solidFill>
                <a:latin typeface="MV Boli" panose="02000500030200090000" pitchFamily="2" charset="0"/>
                <a:cs typeface="MV Boli" panose="02000500030200090000" pitchFamily="2" charset="0"/>
              </a:rPr>
              <a:t>.</a:t>
            </a:r>
            <a:endParaRPr lang="de-DE" sz="1600" dirty="0">
              <a:solidFill>
                <a:schemeClr val="tx1"/>
              </a:solidFill>
              <a:latin typeface="MV Boli" panose="02000500030200090000" pitchFamily="2" charset="0"/>
              <a:cs typeface="MV Boli" panose="02000500030200090000" pitchFamily="2" charset="0"/>
            </a:endParaRPr>
          </a:p>
        </p:txBody>
      </p:sp>
      <p:sp>
        <p:nvSpPr>
          <p:cNvPr id="24" name="Gefaltete Ecke 23"/>
          <p:cNvSpPr/>
          <p:nvPr/>
        </p:nvSpPr>
        <p:spPr>
          <a:xfrm rot="21277117">
            <a:off x="257053" y="347012"/>
            <a:ext cx="1290229"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MV Boli" panose="02000500030200090000" pitchFamily="2" charset="0"/>
                <a:cs typeface="MV Boli" panose="02000500030200090000" pitchFamily="2" charset="0"/>
              </a:rPr>
              <a:t>Innen-akten-deckel</a:t>
            </a:r>
          </a:p>
        </p:txBody>
      </p:sp>
      <p:sp>
        <p:nvSpPr>
          <p:cNvPr id="17" name="Gefaltete Ecke 16"/>
          <p:cNvSpPr/>
          <p:nvPr/>
        </p:nvSpPr>
        <p:spPr>
          <a:xfrm rot="21277117">
            <a:off x="9035367" y="2196107"/>
            <a:ext cx="1290229"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MV Boli" panose="02000500030200090000" pitchFamily="2" charset="0"/>
                <a:cs typeface="MV Boli" panose="02000500030200090000" pitchFamily="2" charset="0"/>
              </a:rPr>
              <a:t>§ 3 V</a:t>
            </a:r>
          </a:p>
          <a:p>
            <a:pPr algn="ctr"/>
            <a:r>
              <a:rPr lang="de-DE" dirty="0" err="1" smtClean="0">
                <a:solidFill>
                  <a:schemeClr val="tx1"/>
                </a:solidFill>
                <a:latin typeface="MV Boli" panose="02000500030200090000" pitchFamily="2" charset="0"/>
                <a:cs typeface="MV Boli" panose="02000500030200090000" pitchFamily="2" charset="0"/>
              </a:rPr>
              <a:t>KostVfg</a:t>
            </a:r>
            <a:endParaRPr lang="de-DE" dirty="0" smtClean="0">
              <a:solidFill>
                <a:schemeClr val="tx1"/>
              </a:solidFill>
              <a:latin typeface="MV Boli" panose="02000500030200090000" pitchFamily="2" charset="0"/>
              <a:cs typeface="MV Boli" panose="02000500030200090000" pitchFamily="2" charset="0"/>
            </a:endParaRPr>
          </a:p>
        </p:txBody>
      </p:sp>
      <p:cxnSp>
        <p:nvCxnSpPr>
          <p:cNvPr id="18" name="Gerade Verbindung mit Pfeil 17"/>
          <p:cNvCxnSpPr>
            <a:endCxn id="11" idx="1"/>
          </p:cNvCxnSpPr>
          <p:nvPr/>
        </p:nvCxnSpPr>
        <p:spPr>
          <a:xfrm flipH="1" flipV="1">
            <a:off x="4853182" y="2043111"/>
            <a:ext cx="4126419" cy="48041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74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1000" fill="hold"/>
                                        <p:tgtEl>
                                          <p:spTgt spid="23"/>
                                        </p:tgtEl>
                                        <p:attrNameLst>
                                          <p:attrName>ppt_w</p:attrName>
                                        </p:attrNameLst>
                                      </p:cBhvr>
                                      <p:tavLst>
                                        <p:tav tm="0">
                                          <p:val>
                                            <p:fltVal val="0"/>
                                          </p:val>
                                        </p:tav>
                                        <p:tav tm="100000">
                                          <p:val>
                                            <p:strVal val="#ppt_w"/>
                                          </p:val>
                                        </p:tav>
                                      </p:tavLst>
                                    </p:anim>
                                    <p:anim calcmode="lin" valueType="num">
                                      <p:cBhvr>
                                        <p:cTn id="49" dur="1000" fill="hold"/>
                                        <p:tgtEl>
                                          <p:spTgt spid="23"/>
                                        </p:tgtEl>
                                        <p:attrNameLst>
                                          <p:attrName>ppt_h</p:attrName>
                                        </p:attrNameLst>
                                      </p:cBhvr>
                                      <p:tavLst>
                                        <p:tav tm="0">
                                          <p:val>
                                            <p:fltVal val="0"/>
                                          </p:val>
                                        </p:tav>
                                        <p:tav tm="100000">
                                          <p:val>
                                            <p:strVal val="#ppt_h"/>
                                          </p:val>
                                        </p:tav>
                                      </p:tavLst>
                                    </p:anim>
                                    <p:anim calcmode="lin" valueType="num">
                                      <p:cBhvr>
                                        <p:cTn id="50" dur="1000" fill="hold"/>
                                        <p:tgtEl>
                                          <p:spTgt spid="23"/>
                                        </p:tgtEl>
                                        <p:attrNameLst>
                                          <p:attrName>style.rotation</p:attrName>
                                        </p:attrNameLst>
                                      </p:cBhvr>
                                      <p:tavLst>
                                        <p:tav tm="0">
                                          <p:val>
                                            <p:fltVal val="90"/>
                                          </p:val>
                                        </p:tav>
                                        <p:tav tm="100000">
                                          <p:val>
                                            <p:fltVal val="0"/>
                                          </p:val>
                                        </p:tav>
                                      </p:tavLst>
                                    </p:anim>
                                    <p:animEffect transition="in" filter="fade">
                                      <p:cBhvr>
                                        <p:cTn id="51" dur="10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000" fill="hold"/>
                                        <p:tgtEl>
                                          <p:spTgt spid="17"/>
                                        </p:tgtEl>
                                        <p:attrNameLst>
                                          <p:attrName>ppt_w</p:attrName>
                                        </p:attrNameLst>
                                      </p:cBhvr>
                                      <p:tavLst>
                                        <p:tav tm="0">
                                          <p:val>
                                            <p:fltVal val="0"/>
                                          </p:val>
                                        </p:tav>
                                        <p:tav tm="100000">
                                          <p:val>
                                            <p:strVal val="#ppt_w"/>
                                          </p:val>
                                        </p:tav>
                                      </p:tavLst>
                                    </p:anim>
                                    <p:anim calcmode="lin" valueType="num">
                                      <p:cBhvr>
                                        <p:cTn id="57" dur="1000" fill="hold"/>
                                        <p:tgtEl>
                                          <p:spTgt spid="17"/>
                                        </p:tgtEl>
                                        <p:attrNameLst>
                                          <p:attrName>ppt_h</p:attrName>
                                        </p:attrNameLst>
                                      </p:cBhvr>
                                      <p:tavLst>
                                        <p:tav tm="0">
                                          <p:val>
                                            <p:fltVal val="0"/>
                                          </p:val>
                                        </p:tav>
                                        <p:tav tm="100000">
                                          <p:val>
                                            <p:strVal val="#ppt_h"/>
                                          </p:val>
                                        </p:tav>
                                      </p:tavLst>
                                    </p:anim>
                                    <p:anim calcmode="lin" valueType="num">
                                      <p:cBhvr>
                                        <p:cTn id="58" dur="1000" fill="hold"/>
                                        <p:tgtEl>
                                          <p:spTgt spid="17"/>
                                        </p:tgtEl>
                                        <p:attrNameLst>
                                          <p:attrName>style.rotation</p:attrName>
                                        </p:attrNameLst>
                                      </p:cBhvr>
                                      <p:tavLst>
                                        <p:tav tm="0">
                                          <p:val>
                                            <p:fltVal val="90"/>
                                          </p:val>
                                        </p:tav>
                                        <p:tav tm="100000">
                                          <p:val>
                                            <p:fltVal val="0"/>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animBg="1"/>
      <p:bldP spid="23" grpId="0" animBg="1"/>
      <p:bldP spid="24"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872" y="0"/>
            <a:ext cx="4850256" cy="6858000"/>
          </a:xfrm>
          <a:prstGeom prst="rect">
            <a:avLst/>
          </a:prstGeom>
        </p:spPr>
      </p:pic>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smtClean="0">
                <a:solidFill>
                  <a:schemeClr val="bg1">
                    <a:lumMod val="50000"/>
                  </a:schemeClr>
                </a:solidFill>
              </a:rPr>
              <a:t>202</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12" name="Gefaltete Ecke 11"/>
          <p:cNvSpPr/>
          <p:nvPr/>
        </p:nvSpPr>
        <p:spPr>
          <a:xfrm rot="21277117">
            <a:off x="7876157" y="4339966"/>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weglegen der Akte </a:t>
            </a:r>
            <a:r>
              <a:rPr lang="de-DE" dirty="0" err="1" smtClean="0">
                <a:solidFill>
                  <a:schemeClr val="tx1"/>
                </a:solidFill>
                <a:latin typeface="MV Boli" panose="02000500030200090000" pitchFamily="2" charset="0"/>
                <a:cs typeface="MV Boli" panose="02000500030200090000" pitchFamily="2" charset="0"/>
              </a:rPr>
              <a:t>notrien</a:t>
            </a:r>
            <a:endParaRPr lang="de-DE" dirty="0">
              <a:solidFill>
                <a:schemeClr val="tx1"/>
              </a:solidFill>
              <a:latin typeface="MV Boli" panose="02000500030200090000" pitchFamily="2" charset="0"/>
              <a:cs typeface="MV Boli" panose="02000500030200090000" pitchFamily="2" charset="0"/>
            </a:endParaRPr>
          </a:p>
        </p:txBody>
      </p:sp>
      <p:sp>
        <p:nvSpPr>
          <p:cNvPr id="5" name="Rechteck 4"/>
          <p:cNvSpPr/>
          <p:nvPr/>
        </p:nvSpPr>
        <p:spPr>
          <a:xfrm>
            <a:off x="5355431" y="1455234"/>
            <a:ext cx="1481138" cy="252413"/>
          </a:xfrm>
          <a:prstGeom prst="rect">
            <a:avLst/>
          </a:prstGeom>
          <a:solidFill>
            <a:srgbClr val="F0C774">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Bradley Hand ITC" panose="03070402050302030203" pitchFamily="66" charset="0"/>
              </a:rPr>
              <a:t>Schöneberg</a:t>
            </a:r>
            <a:endParaRPr lang="de-DE" b="1" dirty="0">
              <a:solidFill>
                <a:schemeClr val="tx1"/>
              </a:solidFill>
              <a:latin typeface="Bradley Hand ITC" panose="03070402050302030203" pitchFamily="66" charset="0"/>
            </a:endParaRPr>
          </a:p>
        </p:txBody>
      </p:sp>
      <p:sp>
        <p:nvSpPr>
          <p:cNvPr id="7" name="Rechteck 6"/>
          <p:cNvSpPr/>
          <p:nvPr/>
        </p:nvSpPr>
        <p:spPr>
          <a:xfrm>
            <a:off x="4569618" y="2331243"/>
            <a:ext cx="2286000"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Bradley Hand ITC" panose="03070402050302030203" pitchFamily="66" charset="0"/>
              </a:rPr>
              <a:t>Sportverein</a:t>
            </a:r>
            <a:r>
              <a:rPr lang="de-DE" sz="1600" dirty="0" smtClean="0">
                <a:solidFill>
                  <a:schemeClr val="tx1"/>
                </a:solidFill>
                <a:latin typeface="Bradley Hand ITC" panose="03070402050302030203" pitchFamily="66" charset="0"/>
              </a:rPr>
              <a:t> Berlin e.V.</a:t>
            </a:r>
            <a:endParaRPr lang="de-DE" sz="1600" dirty="0">
              <a:solidFill>
                <a:schemeClr val="tx1"/>
              </a:solidFill>
              <a:latin typeface="Bradley Hand ITC" panose="03070402050302030203" pitchFamily="66" charset="0"/>
            </a:endParaRPr>
          </a:p>
        </p:txBody>
      </p:sp>
      <p:sp>
        <p:nvSpPr>
          <p:cNvPr id="11" name="Rechteck 10"/>
          <p:cNvSpPr/>
          <p:nvPr/>
        </p:nvSpPr>
        <p:spPr>
          <a:xfrm>
            <a:off x="4405819" y="3848389"/>
            <a:ext cx="2233611"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latin typeface="Bradley Hand ITC" panose="03070402050302030203" pitchFamily="66" charset="0"/>
              </a:rPr>
              <a:t>Vertr.d.d</a:t>
            </a:r>
            <a:r>
              <a:rPr lang="de-DE" sz="1400" dirty="0" smtClean="0">
                <a:solidFill>
                  <a:schemeClr val="tx1"/>
                </a:solidFill>
                <a:latin typeface="Bradley Hand ITC" panose="03070402050302030203" pitchFamily="66" charset="0"/>
              </a:rPr>
              <a:t>. Eltern</a:t>
            </a:r>
            <a:endParaRPr lang="de-DE" sz="1400" dirty="0">
              <a:solidFill>
                <a:schemeClr val="tx1"/>
              </a:solidFill>
              <a:latin typeface="Bradley Hand ITC" panose="03070402050302030203" pitchFamily="66" charset="0"/>
            </a:endParaRPr>
          </a:p>
        </p:txBody>
      </p:sp>
      <p:sp>
        <p:nvSpPr>
          <p:cNvPr id="13" name="Rechteck 12"/>
          <p:cNvSpPr/>
          <p:nvPr/>
        </p:nvSpPr>
        <p:spPr>
          <a:xfrm>
            <a:off x="5522625" y="2972380"/>
            <a:ext cx="1047750"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Bradley Hand ITC" panose="03070402050302030203" pitchFamily="66" charset="0"/>
              </a:rPr>
              <a:t>Hermann</a:t>
            </a:r>
            <a:endParaRPr lang="de-DE" sz="1600" dirty="0">
              <a:solidFill>
                <a:schemeClr val="tx1"/>
              </a:solidFill>
              <a:latin typeface="Bradley Hand ITC" panose="03070402050302030203" pitchFamily="66" charset="0"/>
            </a:endParaRPr>
          </a:p>
        </p:txBody>
      </p:sp>
      <p:sp>
        <p:nvSpPr>
          <p:cNvPr id="14" name="Rechteck 13"/>
          <p:cNvSpPr/>
          <p:nvPr/>
        </p:nvSpPr>
        <p:spPr>
          <a:xfrm>
            <a:off x="7686675" y="3201561"/>
            <a:ext cx="390526"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Bradley Hand ITC" panose="03070402050302030203" pitchFamily="66" charset="0"/>
              </a:rPr>
              <a:t>1</a:t>
            </a:r>
            <a:endParaRPr lang="de-DE" sz="1600" dirty="0">
              <a:solidFill>
                <a:schemeClr val="tx1"/>
              </a:solidFill>
              <a:latin typeface="Bradley Hand ITC" panose="03070402050302030203" pitchFamily="66" charset="0"/>
            </a:endParaRPr>
          </a:p>
        </p:txBody>
      </p:sp>
      <p:sp>
        <p:nvSpPr>
          <p:cNvPr id="15" name="Rechteck 14"/>
          <p:cNvSpPr/>
          <p:nvPr/>
        </p:nvSpPr>
        <p:spPr>
          <a:xfrm>
            <a:off x="4667249" y="3639451"/>
            <a:ext cx="1143000"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Bradley Hand ITC" panose="03070402050302030203" pitchFamily="66" charset="0"/>
              </a:rPr>
              <a:t>Pia Hoch</a:t>
            </a:r>
            <a:endParaRPr lang="de-DE" sz="1600" dirty="0">
              <a:solidFill>
                <a:schemeClr val="tx1"/>
              </a:solidFill>
              <a:latin typeface="Bradley Hand ITC" panose="03070402050302030203" pitchFamily="66" charset="0"/>
            </a:endParaRPr>
          </a:p>
        </p:txBody>
      </p:sp>
      <p:sp>
        <p:nvSpPr>
          <p:cNvPr id="16" name="Rechteck 15"/>
          <p:cNvSpPr/>
          <p:nvPr/>
        </p:nvSpPr>
        <p:spPr>
          <a:xfrm>
            <a:off x="4569618" y="2556560"/>
            <a:ext cx="3033713"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Bradley Hand ITC" panose="03070402050302030203" pitchFamily="66" charset="0"/>
              </a:rPr>
              <a:t>Vertr. d. d. Vorstand Max Raute</a:t>
            </a:r>
            <a:endParaRPr lang="de-DE" sz="1400" dirty="0">
              <a:solidFill>
                <a:schemeClr val="tx1"/>
              </a:solidFill>
              <a:latin typeface="Bradley Hand ITC" panose="03070402050302030203" pitchFamily="66" charset="0"/>
            </a:endParaRPr>
          </a:p>
        </p:txBody>
      </p:sp>
      <p:sp>
        <p:nvSpPr>
          <p:cNvPr id="18" name="Rechteck 17"/>
          <p:cNvSpPr/>
          <p:nvPr/>
        </p:nvSpPr>
        <p:spPr>
          <a:xfrm>
            <a:off x="4179092" y="5950747"/>
            <a:ext cx="390526" cy="352147"/>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solidFill>
                <a:latin typeface="Bradley Hand ITC" panose="03070402050302030203" pitchFamily="66" charset="0"/>
              </a:rPr>
              <a:t>2</a:t>
            </a:r>
            <a:endParaRPr lang="de-DE" sz="2800" b="1" dirty="0">
              <a:solidFill>
                <a:schemeClr val="tx1"/>
              </a:solidFill>
              <a:latin typeface="Bradley Hand ITC" panose="03070402050302030203" pitchFamily="66" charset="0"/>
            </a:endParaRPr>
          </a:p>
        </p:txBody>
      </p:sp>
      <p:sp>
        <p:nvSpPr>
          <p:cNvPr id="19" name="Rechteck 18"/>
          <p:cNvSpPr/>
          <p:nvPr/>
        </p:nvSpPr>
        <p:spPr>
          <a:xfrm>
            <a:off x="4927311" y="5950747"/>
            <a:ext cx="1119189" cy="352147"/>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solidFill>
                <a:latin typeface="Bradley Hand ITC" panose="03070402050302030203" pitchFamily="66" charset="0"/>
              </a:rPr>
              <a:t>2/22 </a:t>
            </a:r>
            <a:endParaRPr lang="de-DE" sz="2800" b="1" dirty="0">
              <a:solidFill>
                <a:schemeClr val="tx1"/>
              </a:solidFill>
              <a:latin typeface="Bradley Hand ITC" panose="03070402050302030203" pitchFamily="66" charset="0"/>
            </a:endParaRPr>
          </a:p>
        </p:txBody>
      </p:sp>
      <p:sp>
        <p:nvSpPr>
          <p:cNvPr id="23" name="Rechteck 22"/>
          <p:cNvSpPr/>
          <p:nvPr/>
        </p:nvSpPr>
        <p:spPr>
          <a:xfrm>
            <a:off x="6539549" y="549452"/>
            <a:ext cx="390526"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Bradley Hand ITC" panose="03070402050302030203" pitchFamily="66" charset="0"/>
              </a:rPr>
              <a:t>2</a:t>
            </a:r>
          </a:p>
        </p:txBody>
      </p:sp>
      <p:sp>
        <p:nvSpPr>
          <p:cNvPr id="17" name="Rechteck 16"/>
          <p:cNvSpPr/>
          <p:nvPr/>
        </p:nvSpPr>
        <p:spPr>
          <a:xfrm>
            <a:off x="4536784" y="5303621"/>
            <a:ext cx="606715"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Bradley Hand ITC" panose="03070402050302030203" pitchFamily="66" charset="0"/>
              </a:rPr>
              <a:t>9-11</a:t>
            </a:r>
            <a:endParaRPr lang="de-DE" sz="1600" dirty="0">
              <a:solidFill>
                <a:schemeClr val="tx1"/>
              </a:solidFill>
              <a:latin typeface="Bradley Hand ITC" panose="03070402050302030203" pitchFamily="66" charset="0"/>
            </a:endParaRPr>
          </a:p>
        </p:txBody>
      </p:sp>
      <p:sp>
        <p:nvSpPr>
          <p:cNvPr id="20" name="Rechteck 19"/>
          <p:cNvSpPr/>
          <p:nvPr/>
        </p:nvSpPr>
        <p:spPr>
          <a:xfrm flipH="1">
            <a:off x="7088552" y="5835252"/>
            <a:ext cx="390524" cy="115495"/>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Bradley Hand ITC" panose="03070402050302030203" pitchFamily="66" charset="0"/>
              </a:rPr>
              <a:t>xx</a:t>
            </a:r>
            <a:endParaRPr lang="de-DE" sz="1400" dirty="0">
              <a:solidFill>
                <a:schemeClr val="tx1"/>
              </a:solidFill>
              <a:latin typeface="Bradley Hand ITC" panose="03070402050302030203" pitchFamily="66" charset="0"/>
            </a:endParaRPr>
          </a:p>
        </p:txBody>
      </p:sp>
      <p:sp>
        <p:nvSpPr>
          <p:cNvPr id="21" name="Rechteck 20"/>
          <p:cNvSpPr/>
          <p:nvPr/>
        </p:nvSpPr>
        <p:spPr>
          <a:xfrm flipH="1">
            <a:off x="7296151" y="5948622"/>
            <a:ext cx="390524" cy="115495"/>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Bradley Hand ITC" panose="03070402050302030203" pitchFamily="66" charset="0"/>
              </a:rPr>
              <a:t>xx</a:t>
            </a:r>
            <a:endParaRPr lang="de-DE" sz="1400" dirty="0">
              <a:solidFill>
                <a:schemeClr val="tx1"/>
              </a:solidFill>
              <a:latin typeface="Bradley Hand ITC" panose="03070402050302030203" pitchFamily="66" charset="0"/>
            </a:endParaRPr>
          </a:p>
        </p:txBody>
      </p:sp>
      <p:sp>
        <p:nvSpPr>
          <p:cNvPr id="22" name="Rechteck 21"/>
          <p:cNvSpPr/>
          <p:nvPr/>
        </p:nvSpPr>
        <p:spPr>
          <a:xfrm>
            <a:off x="6893719" y="549452"/>
            <a:ext cx="652463"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dirty="0" smtClean="0">
                <a:solidFill>
                  <a:schemeClr val="tx1"/>
                </a:solidFill>
                <a:latin typeface="Bradley Hand ITC" panose="03070402050302030203" pitchFamily="66" charset="0"/>
              </a:rPr>
              <a:t>xx.xx.20xx</a:t>
            </a:r>
            <a:endParaRPr lang="de-DE" sz="700" dirty="0">
              <a:solidFill>
                <a:schemeClr val="tx1"/>
              </a:solidFill>
              <a:latin typeface="Bradley Hand ITC" panose="03070402050302030203" pitchFamily="66" charset="0"/>
            </a:endParaRPr>
          </a:p>
        </p:txBody>
      </p:sp>
      <p:sp>
        <p:nvSpPr>
          <p:cNvPr id="24" name="Rechteck 23"/>
          <p:cNvSpPr/>
          <p:nvPr/>
        </p:nvSpPr>
        <p:spPr>
          <a:xfrm>
            <a:off x="7540108" y="549451"/>
            <a:ext cx="563083"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chemeClr val="tx1"/>
                </a:solidFill>
                <a:latin typeface="Bradley Hand ITC" panose="03070402050302030203" pitchFamily="66" charset="0"/>
              </a:rPr>
              <a:t>Schmidt</a:t>
            </a:r>
            <a:endParaRPr lang="de-DE" sz="800" dirty="0">
              <a:solidFill>
                <a:schemeClr val="tx1"/>
              </a:solidFill>
              <a:latin typeface="Bradley Hand ITC" panose="03070402050302030203" pitchFamily="66" charset="0"/>
            </a:endParaRPr>
          </a:p>
        </p:txBody>
      </p:sp>
      <p:cxnSp>
        <p:nvCxnSpPr>
          <p:cNvPr id="8" name="Gerader Verbinder 7"/>
          <p:cNvCxnSpPr/>
          <p:nvPr/>
        </p:nvCxnSpPr>
        <p:spPr>
          <a:xfrm flipV="1">
            <a:off x="6619003" y="549451"/>
            <a:ext cx="195263" cy="1658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flipH="1">
            <a:off x="7378700" y="5339416"/>
            <a:ext cx="441690" cy="48116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9" name="Gefaltete Ecke 28"/>
          <p:cNvSpPr/>
          <p:nvPr/>
        </p:nvSpPr>
        <p:spPr>
          <a:xfrm rot="21277117">
            <a:off x="8416403" y="546073"/>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smtClean="0">
              <a:solidFill>
                <a:schemeClr val="tx1"/>
              </a:solidFill>
              <a:latin typeface="MV Boli" panose="02000500030200090000" pitchFamily="2" charset="0"/>
              <a:cs typeface="MV Boli" panose="02000500030200090000" pitchFamily="2" charset="0"/>
            </a:endParaRPr>
          </a:p>
          <a:p>
            <a:pPr algn="ctr"/>
            <a:r>
              <a:rPr lang="de-DE" sz="1600" dirty="0" smtClean="0">
                <a:solidFill>
                  <a:schemeClr val="tx1"/>
                </a:solidFill>
                <a:latin typeface="MV Boli" panose="02000500030200090000" pitchFamily="2" charset="0"/>
                <a:cs typeface="MV Boli" panose="02000500030200090000" pitchFamily="2" charset="0"/>
              </a:rPr>
              <a:t>Nach dem ausfüllen der Zählkarte</a:t>
            </a:r>
            <a:endParaRPr lang="de-DE" sz="1600" dirty="0">
              <a:solidFill>
                <a:schemeClr val="tx1"/>
              </a:solidFill>
              <a:latin typeface="MV Boli" panose="02000500030200090000" pitchFamily="2" charset="0"/>
              <a:cs typeface="MV Boli" panose="02000500030200090000" pitchFamily="2" charset="0"/>
            </a:endParaRPr>
          </a:p>
        </p:txBody>
      </p:sp>
      <p:sp>
        <p:nvSpPr>
          <p:cNvPr id="30" name="Gefaltete Ecke 29"/>
          <p:cNvSpPr/>
          <p:nvPr/>
        </p:nvSpPr>
        <p:spPr>
          <a:xfrm rot="21277117">
            <a:off x="9683024" y="690113"/>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smtClean="0">
              <a:solidFill>
                <a:schemeClr val="tx1"/>
              </a:solidFill>
              <a:latin typeface="MV Boli" panose="02000500030200090000" pitchFamily="2" charset="0"/>
              <a:cs typeface="MV Boli" panose="02000500030200090000" pitchFamily="2" charset="0"/>
            </a:endParaRPr>
          </a:p>
          <a:p>
            <a:pPr algn="ctr"/>
            <a:r>
              <a:rPr lang="de-DE" sz="1600" dirty="0" smtClean="0">
                <a:solidFill>
                  <a:schemeClr val="tx1"/>
                </a:solidFill>
                <a:latin typeface="MV Boli" panose="02000500030200090000" pitchFamily="2" charset="0"/>
                <a:cs typeface="MV Boli" panose="02000500030200090000" pitchFamily="2" charset="0"/>
              </a:rPr>
              <a:t>Nummer streichen</a:t>
            </a:r>
            <a:endParaRPr lang="de-DE" sz="1600" dirty="0">
              <a:solidFill>
                <a:schemeClr val="tx1"/>
              </a:solidFill>
              <a:latin typeface="MV Boli" panose="02000500030200090000" pitchFamily="2" charset="0"/>
              <a:cs typeface="MV Boli" panose="02000500030200090000" pitchFamily="2" charset="0"/>
            </a:endParaRPr>
          </a:p>
        </p:txBody>
      </p:sp>
      <p:sp>
        <p:nvSpPr>
          <p:cNvPr id="31" name="Gefaltete Ecke 30"/>
          <p:cNvSpPr/>
          <p:nvPr/>
        </p:nvSpPr>
        <p:spPr>
          <a:xfrm rot="21277117">
            <a:off x="10261453" y="1706306"/>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smtClean="0">
              <a:solidFill>
                <a:schemeClr val="tx1"/>
              </a:solidFill>
              <a:latin typeface="MV Boli" panose="02000500030200090000" pitchFamily="2" charset="0"/>
              <a:cs typeface="MV Boli" panose="02000500030200090000" pitchFamily="2" charset="0"/>
            </a:endParaRPr>
          </a:p>
          <a:p>
            <a:pPr algn="ctr"/>
            <a:r>
              <a:rPr lang="de-DE" sz="1400" dirty="0">
                <a:solidFill>
                  <a:schemeClr val="tx1"/>
                </a:solidFill>
                <a:latin typeface="MV Boli" panose="02000500030200090000" pitchFamily="2" charset="0"/>
                <a:cs typeface="MV Boli" panose="02000500030200090000" pitchFamily="2" charset="0"/>
              </a:rPr>
              <a:t>m</a:t>
            </a:r>
            <a:r>
              <a:rPr lang="de-DE" sz="1400" dirty="0" smtClean="0">
                <a:solidFill>
                  <a:schemeClr val="tx1"/>
                </a:solidFill>
                <a:latin typeface="MV Boli" panose="02000500030200090000" pitchFamily="2" charset="0"/>
                <a:cs typeface="MV Boli" panose="02000500030200090000" pitchFamily="2" charset="0"/>
              </a:rPr>
              <a:t>it Datum und Unterschrift</a:t>
            </a:r>
            <a:endParaRPr lang="de-DE" sz="1400" dirty="0">
              <a:solidFill>
                <a:schemeClr val="tx1"/>
              </a:solidFill>
              <a:latin typeface="MV Boli" panose="02000500030200090000" pitchFamily="2" charset="0"/>
              <a:cs typeface="MV Boli" panose="02000500030200090000" pitchFamily="2" charset="0"/>
            </a:endParaRPr>
          </a:p>
        </p:txBody>
      </p:sp>
      <p:sp>
        <p:nvSpPr>
          <p:cNvPr id="32" name="Gefaltete Ecke 31"/>
          <p:cNvSpPr/>
          <p:nvPr/>
        </p:nvSpPr>
        <p:spPr>
          <a:xfrm rot="434071">
            <a:off x="9295716" y="5378729"/>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…und </a:t>
            </a:r>
            <a:r>
              <a:rPr lang="de-DE" dirty="0" err="1" smtClean="0">
                <a:solidFill>
                  <a:schemeClr val="tx1"/>
                </a:solidFill>
                <a:latin typeface="MV Boli" panose="02000500030200090000" pitchFamily="2" charset="0"/>
                <a:cs typeface="MV Boli" panose="02000500030200090000" pitchFamily="2" charset="0"/>
              </a:rPr>
              <a:t>aufbe</a:t>
            </a:r>
            <a:r>
              <a:rPr lang="de-DE" dirty="0" smtClean="0">
                <a:solidFill>
                  <a:schemeClr val="tx1"/>
                </a:solidFill>
                <a:latin typeface="MV Boli" panose="02000500030200090000" pitchFamily="2" charset="0"/>
                <a:cs typeface="MV Boli" panose="02000500030200090000" pitchFamily="2" charset="0"/>
              </a:rPr>
              <a:t>-wahren bis…</a:t>
            </a:r>
            <a:endParaRPr lang="de-DE" dirty="0">
              <a:solidFill>
                <a:schemeClr val="tx1"/>
              </a:solidFill>
              <a:latin typeface="MV Boli" panose="02000500030200090000" pitchFamily="2" charset="0"/>
              <a:cs typeface="MV Boli" panose="02000500030200090000" pitchFamily="2" charset="0"/>
            </a:endParaRPr>
          </a:p>
        </p:txBody>
      </p:sp>
      <p:cxnSp>
        <p:nvCxnSpPr>
          <p:cNvPr id="33" name="Gerade Verbindung mit Pfeil 32"/>
          <p:cNvCxnSpPr/>
          <p:nvPr/>
        </p:nvCxnSpPr>
        <p:spPr>
          <a:xfrm flipH="1">
            <a:off x="7641393" y="5948622"/>
            <a:ext cx="1629607" cy="3902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7" name="Gefaltete Ecke 36"/>
          <p:cNvSpPr/>
          <p:nvPr/>
        </p:nvSpPr>
        <p:spPr>
          <a:xfrm>
            <a:off x="10549999" y="5323685"/>
            <a:ext cx="1290229"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MV Boli" panose="02000500030200090000" pitchFamily="2" charset="0"/>
                <a:cs typeface="MV Boli" panose="02000500030200090000" pitchFamily="2" charset="0"/>
              </a:rPr>
              <a:t>§ 10 II</a:t>
            </a:r>
          </a:p>
          <a:p>
            <a:pPr algn="ctr"/>
            <a:r>
              <a:rPr lang="de-DE" dirty="0" err="1" smtClean="0">
                <a:solidFill>
                  <a:schemeClr val="tx1"/>
                </a:solidFill>
                <a:latin typeface="MV Boli" panose="02000500030200090000" pitchFamily="2" charset="0"/>
                <a:cs typeface="MV Boli" panose="02000500030200090000" pitchFamily="2" charset="0"/>
              </a:rPr>
              <a:t>AktO</a:t>
            </a:r>
            <a:endParaRPr lang="de-DE"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89551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1000" fill="hold"/>
                                        <p:tgtEl>
                                          <p:spTgt spid="30"/>
                                        </p:tgtEl>
                                        <p:attrNameLst>
                                          <p:attrName>ppt_w</p:attrName>
                                        </p:attrNameLst>
                                      </p:cBhvr>
                                      <p:tavLst>
                                        <p:tav tm="0">
                                          <p:val>
                                            <p:fltVal val="0"/>
                                          </p:val>
                                        </p:tav>
                                        <p:tav tm="100000">
                                          <p:val>
                                            <p:strVal val="#ppt_w"/>
                                          </p:val>
                                        </p:tav>
                                      </p:tavLst>
                                    </p:anim>
                                    <p:anim calcmode="lin" valueType="num">
                                      <p:cBhvr>
                                        <p:cTn id="34" dur="1000" fill="hold"/>
                                        <p:tgtEl>
                                          <p:spTgt spid="30"/>
                                        </p:tgtEl>
                                        <p:attrNameLst>
                                          <p:attrName>ppt_h</p:attrName>
                                        </p:attrNameLst>
                                      </p:cBhvr>
                                      <p:tavLst>
                                        <p:tav tm="0">
                                          <p:val>
                                            <p:fltVal val="0"/>
                                          </p:val>
                                        </p:tav>
                                        <p:tav tm="100000">
                                          <p:val>
                                            <p:strVal val="#ppt_h"/>
                                          </p:val>
                                        </p:tav>
                                      </p:tavLst>
                                    </p:anim>
                                    <p:anim calcmode="lin" valueType="num">
                                      <p:cBhvr>
                                        <p:cTn id="35" dur="1000" fill="hold"/>
                                        <p:tgtEl>
                                          <p:spTgt spid="30"/>
                                        </p:tgtEl>
                                        <p:attrNameLst>
                                          <p:attrName>style.rotation</p:attrName>
                                        </p:attrNameLst>
                                      </p:cBhvr>
                                      <p:tavLst>
                                        <p:tav tm="0">
                                          <p:val>
                                            <p:fltVal val="90"/>
                                          </p:val>
                                        </p:tav>
                                        <p:tav tm="100000">
                                          <p:val>
                                            <p:fltVal val="0"/>
                                          </p:val>
                                        </p:tav>
                                      </p:tavLst>
                                    </p:anim>
                                    <p:animEffect transition="in" filter="fade">
                                      <p:cBhvr>
                                        <p:cTn id="36" dur="10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1000" fill="hold"/>
                                        <p:tgtEl>
                                          <p:spTgt spid="31"/>
                                        </p:tgtEl>
                                        <p:attrNameLst>
                                          <p:attrName>ppt_w</p:attrName>
                                        </p:attrNameLst>
                                      </p:cBhvr>
                                      <p:tavLst>
                                        <p:tav tm="0">
                                          <p:val>
                                            <p:fltVal val="0"/>
                                          </p:val>
                                        </p:tav>
                                        <p:tav tm="100000">
                                          <p:val>
                                            <p:strVal val="#ppt_w"/>
                                          </p:val>
                                        </p:tav>
                                      </p:tavLst>
                                    </p:anim>
                                    <p:anim calcmode="lin" valueType="num">
                                      <p:cBhvr>
                                        <p:cTn id="42" dur="1000" fill="hold"/>
                                        <p:tgtEl>
                                          <p:spTgt spid="31"/>
                                        </p:tgtEl>
                                        <p:attrNameLst>
                                          <p:attrName>ppt_h</p:attrName>
                                        </p:attrNameLst>
                                      </p:cBhvr>
                                      <p:tavLst>
                                        <p:tav tm="0">
                                          <p:val>
                                            <p:fltVal val="0"/>
                                          </p:val>
                                        </p:tav>
                                        <p:tav tm="100000">
                                          <p:val>
                                            <p:strVal val="#ppt_h"/>
                                          </p:val>
                                        </p:tav>
                                      </p:tavLst>
                                    </p:anim>
                                    <p:anim calcmode="lin" valueType="num">
                                      <p:cBhvr>
                                        <p:cTn id="43" dur="1000" fill="hold"/>
                                        <p:tgtEl>
                                          <p:spTgt spid="31"/>
                                        </p:tgtEl>
                                        <p:attrNameLst>
                                          <p:attrName>style.rotation</p:attrName>
                                        </p:attrNameLst>
                                      </p:cBhvr>
                                      <p:tavLst>
                                        <p:tav tm="0">
                                          <p:val>
                                            <p:fltVal val="90"/>
                                          </p:val>
                                        </p:tav>
                                        <p:tav tm="100000">
                                          <p:val>
                                            <p:fltVal val="0"/>
                                          </p:val>
                                        </p:tav>
                                      </p:tavLst>
                                    </p:anim>
                                    <p:animEffect transition="in" filter="fade">
                                      <p:cBhvr>
                                        <p:cTn id="44" dur="10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anim calcmode="lin" valueType="num">
                                      <p:cBhvr>
                                        <p:cTn id="76" dur="500" fill="hold"/>
                                        <p:tgtEl>
                                          <p:spTgt spid="32"/>
                                        </p:tgtEl>
                                        <p:attrNameLst>
                                          <p:attrName>ppt_w</p:attrName>
                                        </p:attrNameLst>
                                      </p:cBhvr>
                                      <p:tavLst>
                                        <p:tav tm="0">
                                          <p:val>
                                            <p:fltVal val="0"/>
                                          </p:val>
                                        </p:tav>
                                        <p:tav tm="100000">
                                          <p:val>
                                            <p:strVal val="#ppt_w"/>
                                          </p:val>
                                        </p:tav>
                                      </p:tavLst>
                                    </p:anim>
                                    <p:anim calcmode="lin" valueType="num">
                                      <p:cBhvr>
                                        <p:cTn id="77" dur="500" fill="hold"/>
                                        <p:tgtEl>
                                          <p:spTgt spid="32"/>
                                        </p:tgtEl>
                                        <p:attrNameLst>
                                          <p:attrName>ppt_h</p:attrName>
                                        </p:attrNameLst>
                                      </p:cBhvr>
                                      <p:tavLst>
                                        <p:tav tm="0">
                                          <p:val>
                                            <p:fltVal val="0"/>
                                          </p:val>
                                        </p:tav>
                                        <p:tav tm="100000">
                                          <p:val>
                                            <p:strVal val="#ppt_h"/>
                                          </p:val>
                                        </p:tav>
                                      </p:tavLst>
                                    </p:anim>
                                    <p:animEffect transition="in" filter="fade">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Effect transition="in" filter="fade">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down)">
                                      <p:cBhvr>
                                        <p:cTn id="90" dur="580">
                                          <p:stCondLst>
                                            <p:cond delay="0"/>
                                          </p:stCondLst>
                                        </p:cTn>
                                        <p:tgtEl>
                                          <p:spTgt spid="37"/>
                                        </p:tgtEl>
                                      </p:cBhvr>
                                    </p:animEffect>
                                    <p:anim calcmode="lin" valueType="num">
                                      <p:cBhvr>
                                        <p:cTn id="91"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96" dur="26">
                                          <p:stCondLst>
                                            <p:cond delay="650"/>
                                          </p:stCondLst>
                                        </p:cTn>
                                        <p:tgtEl>
                                          <p:spTgt spid="37"/>
                                        </p:tgtEl>
                                      </p:cBhvr>
                                      <p:to x="100000" y="60000"/>
                                    </p:animScale>
                                    <p:animScale>
                                      <p:cBhvr>
                                        <p:cTn id="97" dur="166" decel="50000">
                                          <p:stCondLst>
                                            <p:cond delay="676"/>
                                          </p:stCondLst>
                                        </p:cTn>
                                        <p:tgtEl>
                                          <p:spTgt spid="37"/>
                                        </p:tgtEl>
                                      </p:cBhvr>
                                      <p:to x="100000" y="100000"/>
                                    </p:animScale>
                                    <p:animScale>
                                      <p:cBhvr>
                                        <p:cTn id="98" dur="26">
                                          <p:stCondLst>
                                            <p:cond delay="1312"/>
                                          </p:stCondLst>
                                        </p:cTn>
                                        <p:tgtEl>
                                          <p:spTgt spid="37"/>
                                        </p:tgtEl>
                                      </p:cBhvr>
                                      <p:to x="100000" y="80000"/>
                                    </p:animScale>
                                    <p:animScale>
                                      <p:cBhvr>
                                        <p:cTn id="99" dur="166" decel="50000">
                                          <p:stCondLst>
                                            <p:cond delay="1338"/>
                                          </p:stCondLst>
                                        </p:cTn>
                                        <p:tgtEl>
                                          <p:spTgt spid="37"/>
                                        </p:tgtEl>
                                      </p:cBhvr>
                                      <p:to x="100000" y="100000"/>
                                    </p:animScale>
                                    <p:animScale>
                                      <p:cBhvr>
                                        <p:cTn id="100" dur="26">
                                          <p:stCondLst>
                                            <p:cond delay="1642"/>
                                          </p:stCondLst>
                                        </p:cTn>
                                        <p:tgtEl>
                                          <p:spTgt spid="37"/>
                                        </p:tgtEl>
                                      </p:cBhvr>
                                      <p:to x="100000" y="90000"/>
                                    </p:animScale>
                                    <p:animScale>
                                      <p:cBhvr>
                                        <p:cTn id="101" dur="166" decel="50000">
                                          <p:stCondLst>
                                            <p:cond delay="1668"/>
                                          </p:stCondLst>
                                        </p:cTn>
                                        <p:tgtEl>
                                          <p:spTgt spid="37"/>
                                        </p:tgtEl>
                                      </p:cBhvr>
                                      <p:to x="100000" y="100000"/>
                                    </p:animScale>
                                    <p:animScale>
                                      <p:cBhvr>
                                        <p:cTn id="102" dur="26">
                                          <p:stCondLst>
                                            <p:cond delay="1808"/>
                                          </p:stCondLst>
                                        </p:cTn>
                                        <p:tgtEl>
                                          <p:spTgt spid="37"/>
                                        </p:tgtEl>
                                      </p:cBhvr>
                                      <p:to x="100000" y="95000"/>
                                    </p:animScale>
                                    <p:animScale>
                                      <p:cBhvr>
                                        <p:cTn id="103"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1" grpId="0" animBg="1"/>
      <p:bldP spid="22" grpId="0" animBg="1"/>
      <p:bldP spid="24" grpId="0" animBg="1"/>
      <p:bldP spid="29" grpId="0" animBg="1"/>
      <p:bldP spid="30" grpId="0" animBg="1"/>
      <p:bldP spid="31" grpId="0" animBg="1"/>
      <p:bldP spid="32"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a:xfrm>
            <a:off x="1228725" y="1102793"/>
            <a:ext cx="9966389" cy="399441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a:p>
            <a:pPr marL="285750" indent="-285750">
              <a:buFont typeface="Arial" panose="020B0604020202020204" pitchFamily="34" charset="0"/>
              <a:buChar char="•"/>
            </a:pPr>
            <a:r>
              <a:rPr lang="de-DE" dirty="0" smtClean="0"/>
              <a:t>Manche </a:t>
            </a:r>
            <a:r>
              <a:rPr lang="de-DE" dirty="0"/>
              <a:t>Fachbereiche haben eine durch die Behördenleitung bestimmte </a:t>
            </a:r>
            <a:r>
              <a:rPr lang="de-DE" dirty="0" err="1" smtClean="0"/>
              <a:t>Eingangsregistrartur</a:t>
            </a:r>
            <a:r>
              <a:rPr lang="de-DE" dirty="0" smtClean="0"/>
              <a:t> </a:t>
            </a:r>
          </a:p>
          <a:p>
            <a:r>
              <a:rPr lang="de-DE" dirty="0"/>
              <a:t>	</a:t>
            </a:r>
            <a:r>
              <a:rPr lang="de-DE" dirty="0" smtClean="0"/>
              <a:t>(</a:t>
            </a:r>
            <a:r>
              <a:rPr lang="de-DE" dirty="0"/>
              <a:t>E-Reg.), welche mit der zentralen Erfassung von Registereinträgen also Vergabe von </a:t>
            </a:r>
            <a:r>
              <a:rPr lang="de-DE" dirty="0" smtClean="0"/>
              <a:t>	Aktenzeichen </a:t>
            </a:r>
            <a:r>
              <a:rPr lang="de-DE" dirty="0"/>
              <a:t>betraut </a:t>
            </a:r>
            <a:r>
              <a:rPr lang="de-DE" dirty="0" smtClean="0"/>
              <a:t>ist.</a:t>
            </a:r>
            <a:endParaRPr lang="de-DE" dirty="0"/>
          </a:p>
          <a:p>
            <a:pPr marL="285750" indent="-285750">
              <a:buFont typeface="Arial" panose="020B0604020202020204" pitchFamily="34" charset="0"/>
              <a:buChar char="•"/>
            </a:pPr>
            <a:r>
              <a:rPr lang="de-DE" dirty="0" smtClean="0"/>
              <a:t>Grundlage </a:t>
            </a:r>
            <a:r>
              <a:rPr lang="de-DE" dirty="0"/>
              <a:t>für die Führung von gerichtlichen Akten ist die Aktenordnung (</a:t>
            </a:r>
            <a:r>
              <a:rPr lang="de-DE" dirty="0" err="1"/>
              <a:t>AktO</a:t>
            </a:r>
            <a:r>
              <a:rPr lang="de-DE" dirty="0"/>
              <a:t>) </a:t>
            </a:r>
            <a:r>
              <a:rPr lang="de-DE" dirty="0" smtClean="0"/>
              <a:t>für </a:t>
            </a:r>
            <a:r>
              <a:rPr lang="de-DE" dirty="0"/>
              <a:t>das Land Berlin </a:t>
            </a:r>
          </a:p>
          <a:p>
            <a:pPr marL="285750" indent="-285750">
              <a:buFont typeface="Arial" panose="020B0604020202020204" pitchFamily="34" charset="0"/>
              <a:buChar char="•"/>
            </a:pPr>
            <a:r>
              <a:rPr lang="de-DE" dirty="0" smtClean="0"/>
              <a:t>Inhalte </a:t>
            </a:r>
            <a:r>
              <a:rPr lang="de-DE" dirty="0"/>
              <a:t>dieser Aktenordnung sind neben der korrekten Führung von Akten, die Anlage von Akten, die Erledigung von Akten und u. a. die Weglegung von Akten </a:t>
            </a:r>
          </a:p>
          <a:p>
            <a:pPr marL="285750" indent="-285750">
              <a:buFont typeface="Arial" panose="020B0604020202020204" pitchFamily="34" charset="0"/>
              <a:buChar char="•"/>
            </a:pPr>
            <a:r>
              <a:rPr lang="de-DE" dirty="0" smtClean="0"/>
              <a:t>Jedes </a:t>
            </a:r>
            <a:r>
              <a:rPr lang="de-DE" dirty="0"/>
              <a:t>Bundesland erlässt eine eigene landesweite Aktenordnung, welche auf die entsprechenden Bearbeitungsstandards angepasst sind </a:t>
            </a:r>
          </a:p>
          <a:p>
            <a:pPr marL="285750" indent="-285750">
              <a:buFont typeface="Arial" panose="020B0604020202020204" pitchFamily="34" charset="0"/>
              <a:buChar char="•"/>
            </a:pPr>
            <a:r>
              <a:rPr lang="de-DE" dirty="0" smtClean="0"/>
              <a:t>Die </a:t>
            </a:r>
            <a:r>
              <a:rPr lang="de-DE" dirty="0"/>
              <a:t>Aktenordnung regelt für jedes beim Gericht anfallende Geschäft, welche Form eine Akte zu haben hat, welche Inhalte vorhanden sein sollen und u. a. welche Daten innerhalb der Akte zu erfassen sind. Angelegenheiten der Verwaltung sind hiervon nicht betroffen und werden durch die GGO I bestimmt </a:t>
            </a:r>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171</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20" name="Abgerundetes Rechteck 19"/>
          <p:cNvSpPr/>
          <p:nvPr/>
        </p:nvSpPr>
        <p:spPr>
          <a:xfrm>
            <a:off x="2784328" y="136779"/>
            <a:ext cx="5972175" cy="600075"/>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t>Geschäftsgang</a:t>
            </a:r>
            <a:endParaRPr lang="de-DE" sz="3200" dirty="0"/>
          </a:p>
        </p:txBody>
      </p:sp>
      <p:sp>
        <p:nvSpPr>
          <p:cNvPr id="2" name="Abgerundetes Rechteck 1"/>
          <p:cNvSpPr/>
          <p:nvPr/>
        </p:nvSpPr>
        <p:spPr>
          <a:xfrm>
            <a:off x="2307735" y="755599"/>
            <a:ext cx="6925360" cy="69438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a:t>Gerichtliche Akten in der Rechtspflege </a:t>
            </a:r>
            <a:endParaRPr lang="de-DE" sz="2400" dirty="0"/>
          </a:p>
        </p:txBody>
      </p:sp>
      <p:sp>
        <p:nvSpPr>
          <p:cNvPr id="12" name="Gefaltete Ecke 11"/>
          <p:cNvSpPr/>
          <p:nvPr/>
        </p:nvSpPr>
        <p:spPr>
          <a:xfrm rot="21277117">
            <a:off x="10550000" y="791172"/>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AktO</a:t>
            </a:r>
            <a:endParaRPr lang="de-DE" dirty="0">
              <a:solidFill>
                <a:schemeClr val="tx1"/>
              </a:solidFill>
              <a:latin typeface="MV Boli" panose="02000500030200090000" pitchFamily="2" charset="0"/>
              <a:cs typeface="MV Boli" panose="02000500030200090000" pitchFamily="2" charset="0"/>
            </a:endParaRPr>
          </a:p>
        </p:txBody>
      </p:sp>
      <p:sp>
        <p:nvSpPr>
          <p:cNvPr id="8" name="Gefaltete Ecke 7"/>
          <p:cNvSpPr/>
          <p:nvPr/>
        </p:nvSpPr>
        <p:spPr>
          <a:xfrm>
            <a:off x="240673" y="4136781"/>
            <a:ext cx="1347454" cy="1307621"/>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smtClean="0">
              <a:solidFill>
                <a:schemeClr val="tx1"/>
              </a:solidFill>
              <a:latin typeface="MV Boli" panose="02000500030200090000" pitchFamily="2" charset="0"/>
              <a:cs typeface="MV Boli" panose="02000500030200090000" pitchFamily="2" charset="0"/>
            </a:endParaRPr>
          </a:p>
          <a:p>
            <a:pPr algn="ctr"/>
            <a:r>
              <a:rPr lang="de-DE" sz="1600" dirty="0" smtClean="0">
                <a:solidFill>
                  <a:schemeClr val="tx1"/>
                </a:solidFill>
                <a:latin typeface="MV Boli" panose="02000500030200090000" pitchFamily="2" charset="0"/>
                <a:cs typeface="MV Boli" panose="02000500030200090000" pitchFamily="2" charset="0"/>
              </a:rPr>
              <a:t>GGO=</a:t>
            </a:r>
          </a:p>
          <a:p>
            <a:pPr algn="ctr"/>
            <a:r>
              <a:rPr lang="de-DE" sz="1600" dirty="0" smtClean="0">
                <a:solidFill>
                  <a:schemeClr val="tx1"/>
                </a:solidFill>
                <a:latin typeface="MV Boli" panose="02000500030200090000" pitchFamily="2" charset="0"/>
                <a:cs typeface="MV Boli" panose="02000500030200090000" pitchFamily="2" charset="0"/>
              </a:rPr>
              <a:t>Gemeinsame Geschäfts-ordnung</a:t>
            </a:r>
            <a:endParaRPr lang="de-DE" sz="1600" dirty="0">
              <a:solidFill>
                <a:schemeClr val="tx1"/>
              </a:solidFill>
              <a:latin typeface="MV Boli" panose="02000500030200090000" pitchFamily="2" charset="0"/>
              <a:cs typeface="MV Boli" panose="02000500030200090000" pitchFamily="2" charset="0"/>
            </a:endParaRPr>
          </a:p>
        </p:txBody>
      </p:sp>
      <p:sp>
        <p:nvSpPr>
          <p:cNvPr id="4" name="Abgerundetes Rechteck 3"/>
          <p:cNvSpPr/>
          <p:nvPr/>
        </p:nvSpPr>
        <p:spPr>
          <a:xfrm>
            <a:off x="1228726" y="5629275"/>
            <a:ext cx="9966388" cy="9144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r>
              <a:rPr lang="de-DE" dirty="0" smtClean="0"/>
              <a:t>Der </a:t>
            </a:r>
            <a:r>
              <a:rPr lang="de-DE" dirty="0" err="1" smtClean="0"/>
              <a:t>UdG</a:t>
            </a:r>
            <a:r>
              <a:rPr lang="de-DE" dirty="0" smtClean="0"/>
              <a:t> ist als Registrator für die Aktenanlage und Aktenführung zuständig.</a:t>
            </a:r>
          </a:p>
          <a:p>
            <a:pPr marL="742950" lvl="1" indent="-285750">
              <a:buFont typeface="Arial" panose="020B0604020202020204" pitchFamily="34" charset="0"/>
              <a:buChar char="•"/>
            </a:pPr>
            <a:r>
              <a:rPr lang="de-DE" dirty="0" smtClean="0"/>
              <a:t>Diese Tätigkeit ist Teil der Serviceeinheit</a:t>
            </a:r>
          </a:p>
          <a:p>
            <a:pPr marL="742950" lvl="1" indent="-285750">
              <a:buFont typeface="Arial" panose="020B0604020202020204" pitchFamily="34" charset="0"/>
              <a:buChar char="•"/>
            </a:pPr>
            <a:r>
              <a:rPr lang="de-DE" dirty="0" smtClean="0"/>
              <a:t>Grundlage ist die </a:t>
            </a:r>
            <a:r>
              <a:rPr lang="de-DE" dirty="0" err="1" smtClean="0"/>
              <a:t>AktO</a:t>
            </a:r>
            <a:endParaRPr lang="de-DE" dirty="0"/>
          </a:p>
        </p:txBody>
      </p:sp>
      <p:sp>
        <p:nvSpPr>
          <p:cNvPr id="11" name="Gefaltete Ecke 10"/>
          <p:cNvSpPr/>
          <p:nvPr/>
        </p:nvSpPr>
        <p:spPr>
          <a:xfrm rot="21277117">
            <a:off x="10073750" y="5253600"/>
            <a:ext cx="1290229" cy="1249874"/>
          </a:xfrm>
          <a:prstGeom prst="foldedCorner">
            <a:avLst/>
          </a:prstGeom>
          <a:solidFill>
            <a:schemeClr val="accent6">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Das ist Ihr Job!</a:t>
            </a:r>
            <a:endParaRPr lang="de-DE"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21377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6350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172</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12" name="Gefaltete Ecke 11"/>
          <p:cNvSpPr/>
          <p:nvPr/>
        </p:nvSpPr>
        <p:spPr>
          <a:xfrm rot="21277117">
            <a:off x="8408303" y="486201"/>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Klage geht ein</a:t>
            </a:r>
            <a:endParaRPr lang="de-DE" dirty="0">
              <a:solidFill>
                <a:schemeClr val="tx1"/>
              </a:solidFill>
              <a:latin typeface="MV Boli" panose="02000500030200090000" pitchFamily="2" charset="0"/>
              <a:cs typeface="MV Boli" panose="02000500030200090000" pitchFamily="2" charset="0"/>
            </a:endParaRPr>
          </a:p>
        </p:txBody>
      </p:sp>
      <p:graphicFrame>
        <p:nvGraphicFramePr>
          <p:cNvPr id="4" name="Objekt 3"/>
          <p:cNvGraphicFramePr>
            <a:graphicFrameLocks noChangeAspect="1"/>
          </p:cNvGraphicFramePr>
          <p:nvPr>
            <p:extLst>
              <p:ext uri="{D42A27DB-BD31-4B8C-83A1-F6EECF244321}">
                <p14:modId xmlns:p14="http://schemas.microsoft.com/office/powerpoint/2010/main" val="4215696799"/>
              </p:ext>
            </p:extLst>
          </p:nvPr>
        </p:nvGraphicFramePr>
        <p:xfrm>
          <a:off x="3063873" y="129326"/>
          <a:ext cx="4585155" cy="6684032"/>
        </p:xfrm>
        <a:graphic>
          <a:graphicData uri="http://schemas.openxmlformats.org/presentationml/2006/ole">
            <mc:AlternateContent xmlns:mc="http://schemas.openxmlformats.org/markup-compatibility/2006">
              <mc:Choice xmlns:v="urn:schemas-microsoft-com:vml" Requires="v">
                <p:oleObj spid="_x0000_s24597" name="Acrobat Document" r:id="rId3" imgW="5667277" imgH="8019860" progId="AcroExch.Document.DC">
                  <p:embed/>
                </p:oleObj>
              </mc:Choice>
              <mc:Fallback>
                <p:oleObj name="Acrobat Document" r:id="rId3" imgW="5667277" imgH="8019860" progId="AcroExch.Document.DC">
                  <p:embed/>
                  <p:pic>
                    <p:nvPicPr>
                      <p:cNvPr id="4" name="Objekt 3"/>
                      <p:cNvPicPr/>
                      <p:nvPr/>
                    </p:nvPicPr>
                    <p:blipFill>
                      <a:blip r:embed="rId4"/>
                      <a:stretch>
                        <a:fillRect/>
                      </a:stretch>
                    </p:blipFill>
                    <p:spPr>
                      <a:xfrm>
                        <a:off x="3063873" y="129326"/>
                        <a:ext cx="4585155" cy="6684032"/>
                      </a:xfrm>
                      <a:prstGeom prst="rect">
                        <a:avLst/>
                      </a:prstGeom>
                    </p:spPr>
                  </p:pic>
                </p:oleObj>
              </mc:Fallback>
            </mc:AlternateContent>
          </a:graphicData>
        </a:graphic>
      </p:graphicFrame>
      <p:sp>
        <p:nvSpPr>
          <p:cNvPr id="8" name="Gefaltete Ecke 7"/>
          <p:cNvSpPr/>
          <p:nvPr/>
        </p:nvSpPr>
        <p:spPr>
          <a:xfrm>
            <a:off x="8352472" y="1990463"/>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Zuständig-</a:t>
            </a:r>
            <a:r>
              <a:rPr lang="de-DE" dirty="0" err="1" smtClean="0">
                <a:solidFill>
                  <a:schemeClr val="tx1"/>
                </a:solidFill>
                <a:latin typeface="MV Boli" panose="02000500030200090000" pitchFamily="2" charset="0"/>
                <a:cs typeface="MV Boli" panose="02000500030200090000" pitchFamily="2" charset="0"/>
              </a:rPr>
              <a:t>keit</a:t>
            </a:r>
            <a:r>
              <a:rPr lang="de-DE" dirty="0" smtClean="0">
                <a:solidFill>
                  <a:schemeClr val="tx1"/>
                </a:solidFill>
                <a:latin typeface="MV Boli" panose="02000500030200090000" pitchFamily="2" charset="0"/>
                <a:cs typeface="MV Boli" panose="02000500030200090000" pitchFamily="2" charset="0"/>
              </a:rPr>
              <a:t> prüfen</a:t>
            </a:r>
            <a:endParaRPr lang="de-DE" dirty="0">
              <a:solidFill>
                <a:schemeClr val="tx1"/>
              </a:solidFill>
              <a:latin typeface="MV Boli" panose="02000500030200090000" pitchFamily="2" charset="0"/>
              <a:cs typeface="MV Boli" panose="02000500030200090000" pitchFamily="2" charset="0"/>
            </a:endParaRPr>
          </a:p>
        </p:txBody>
      </p:sp>
      <p:sp>
        <p:nvSpPr>
          <p:cNvPr id="9" name="Gefaltete Ecke 8"/>
          <p:cNvSpPr/>
          <p:nvPr/>
        </p:nvSpPr>
        <p:spPr>
          <a:xfrm rot="201196">
            <a:off x="8537213" y="3554225"/>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Verfahren wird erfasst </a:t>
            </a:r>
            <a:endParaRPr lang="de-DE" dirty="0">
              <a:solidFill>
                <a:schemeClr val="tx1"/>
              </a:solidFill>
              <a:latin typeface="MV Boli" panose="02000500030200090000" pitchFamily="2" charset="0"/>
              <a:cs typeface="MV Boli" panose="02000500030200090000" pitchFamily="2" charset="0"/>
            </a:endParaRPr>
          </a:p>
        </p:txBody>
      </p:sp>
      <p:sp>
        <p:nvSpPr>
          <p:cNvPr id="10" name="Gefaltete Ecke 9"/>
          <p:cNvSpPr/>
          <p:nvPr/>
        </p:nvSpPr>
        <p:spPr>
          <a:xfrm rot="21277117">
            <a:off x="8505592" y="5156465"/>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Akten-zeichen vergeben</a:t>
            </a:r>
            <a:endParaRPr lang="de-DE" dirty="0">
              <a:solidFill>
                <a:schemeClr val="tx1"/>
              </a:solidFill>
              <a:latin typeface="MV Boli" panose="02000500030200090000" pitchFamily="2" charset="0"/>
              <a:cs typeface="MV Boli" panose="02000500030200090000" pitchFamily="2" charset="0"/>
            </a:endParaRPr>
          </a:p>
        </p:txBody>
      </p:sp>
      <p:sp>
        <p:nvSpPr>
          <p:cNvPr id="2" name="Rechteck 1"/>
          <p:cNvSpPr/>
          <p:nvPr/>
        </p:nvSpPr>
        <p:spPr>
          <a:xfrm>
            <a:off x="6686551" y="129326"/>
            <a:ext cx="800100" cy="41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Gefaltete Ecke 10"/>
          <p:cNvSpPr/>
          <p:nvPr/>
        </p:nvSpPr>
        <p:spPr>
          <a:xfrm rot="21277117">
            <a:off x="10496847" y="4899444"/>
            <a:ext cx="1290229"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MV Boli" panose="02000500030200090000" pitchFamily="2" charset="0"/>
                <a:cs typeface="MV Boli" panose="02000500030200090000" pitchFamily="2" charset="0"/>
              </a:rPr>
              <a:t>§ 3 </a:t>
            </a:r>
          </a:p>
          <a:p>
            <a:pPr algn="ctr"/>
            <a:r>
              <a:rPr lang="de-DE" dirty="0" err="1" smtClean="0">
                <a:solidFill>
                  <a:schemeClr val="tx1"/>
                </a:solidFill>
                <a:latin typeface="MV Boli" panose="02000500030200090000" pitchFamily="2" charset="0"/>
                <a:cs typeface="MV Boli" panose="02000500030200090000" pitchFamily="2" charset="0"/>
              </a:rPr>
              <a:t>AktO</a:t>
            </a:r>
            <a:endParaRPr lang="de-DE"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82712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872" y="0"/>
            <a:ext cx="4850256" cy="6858000"/>
          </a:xfrm>
          <a:prstGeom prst="rect">
            <a:avLst/>
          </a:prstGeom>
        </p:spPr>
      </p:pic>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173</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12" name="Gefaltete Ecke 11"/>
          <p:cNvSpPr/>
          <p:nvPr/>
        </p:nvSpPr>
        <p:spPr>
          <a:xfrm rot="21277117">
            <a:off x="8759379" y="205446"/>
            <a:ext cx="1290229"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MV Boli" panose="02000500030200090000" pitchFamily="2" charset="0"/>
                <a:cs typeface="MV Boli" panose="02000500030200090000" pitchFamily="2" charset="0"/>
              </a:rPr>
              <a:t>§ 3 II</a:t>
            </a:r>
          </a:p>
          <a:p>
            <a:pPr algn="ctr"/>
            <a:r>
              <a:rPr lang="de-DE" dirty="0" smtClean="0">
                <a:solidFill>
                  <a:schemeClr val="tx1"/>
                </a:solidFill>
                <a:latin typeface="MV Boli" panose="02000500030200090000" pitchFamily="2" charset="0"/>
                <a:cs typeface="MV Boli" panose="02000500030200090000" pitchFamily="2" charset="0"/>
              </a:rPr>
              <a:t>Nr.1</a:t>
            </a:r>
          </a:p>
          <a:p>
            <a:pPr algn="ctr"/>
            <a:r>
              <a:rPr lang="de-DE" dirty="0" err="1" smtClean="0">
                <a:solidFill>
                  <a:schemeClr val="tx1"/>
                </a:solidFill>
                <a:latin typeface="MV Boli" panose="02000500030200090000" pitchFamily="2" charset="0"/>
                <a:cs typeface="MV Boli" panose="02000500030200090000" pitchFamily="2" charset="0"/>
              </a:rPr>
              <a:t>AktO</a:t>
            </a:r>
            <a:endParaRPr lang="de-DE" dirty="0">
              <a:solidFill>
                <a:schemeClr val="tx1"/>
              </a:solidFill>
              <a:latin typeface="MV Boli" panose="02000500030200090000" pitchFamily="2" charset="0"/>
              <a:cs typeface="MV Boli" panose="02000500030200090000" pitchFamily="2" charset="0"/>
            </a:endParaRPr>
          </a:p>
        </p:txBody>
      </p:sp>
      <p:sp>
        <p:nvSpPr>
          <p:cNvPr id="5" name="Rechteck 4"/>
          <p:cNvSpPr/>
          <p:nvPr/>
        </p:nvSpPr>
        <p:spPr>
          <a:xfrm>
            <a:off x="5355431" y="1455234"/>
            <a:ext cx="1481138" cy="252413"/>
          </a:xfrm>
          <a:prstGeom prst="rect">
            <a:avLst/>
          </a:prstGeom>
          <a:solidFill>
            <a:srgbClr val="F0C774">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Bradley Hand ITC" panose="03070402050302030203" pitchFamily="66" charset="0"/>
              </a:rPr>
              <a:t>Schöneberg</a:t>
            </a:r>
            <a:endParaRPr lang="de-DE" b="1" dirty="0">
              <a:solidFill>
                <a:schemeClr val="tx1"/>
              </a:solidFill>
              <a:latin typeface="Bradley Hand ITC" panose="03070402050302030203" pitchFamily="66" charset="0"/>
            </a:endParaRPr>
          </a:p>
        </p:txBody>
      </p:sp>
      <p:sp>
        <p:nvSpPr>
          <p:cNvPr id="7" name="Rechteck 6"/>
          <p:cNvSpPr/>
          <p:nvPr/>
        </p:nvSpPr>
        <p:spPr>
          <a:xfrm>
            <a:off x="4569618" y="2331243"/>
            <a:ext cx="2286000"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Bradley Hand ITC" panose="03070402050302030203" pitchFamily="66" charset="0"/>
              </a:rPr>
              <a:t>Sportverein</a:t>
            </a:r>
            <a:r>
              <a:rPr lang="de-DE" sz="1600" dirty="0" smtClean="0">
                <a:solidFill>
                  <a:schemeClr val="tx1"/>
                </a:solidFill>
                <a:latin typeface="Bradley Hand ITC" panose="03070402050302030203" pitchFamily="66" charset="0"/>
              </a:rPr>
              <a:t> Berlin e.V.</a:t>
            </a:r>
            <a:endParaRPr lang="de-DE" sz="1600" dirty="0">
              <a:solidFill>
                <a:schemeClr val="tx1"/>
              </a:solidFill>
              <a:latin typeface="Bradley Hand ITC" panose="03070402050302030203" pitchFamily="66" charset="0"/>
            </a:endParaRPr>
          </a:p>
        </p:txBody>
      </p:sp>
      <p:sp>
        <p:nvSpPr>
          <p:cNvPr id="11" name="Rechteck 10"/>
          <p:cNvSpPr/>
          <p:nvPr/>
        </p:nvSpPr>
        <p:spPr>
          <a:xfrm>
            <a:off x="4405819" y="3848389"/>
            <a:ext cx="2233611"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latin typeface="Bradley Hand ITC" panose="03070402050302030203" pitchFamily="66" charset="0"/>
              </a:rPr>
              <a:t>Vertr.d.d</a:t>
            </a:r>
            <a:r>
              <a:rPr lang="de-DE" sz="1400" dirty="0" smtClean="0">
                <a:solidFill>
                  <a:schemeClr val="tx1"/>
                </a:solidFill>
                <a:latin typeface="Bradley Hand ITC" panose="03070402050302030203" pitchFamily="66" charset="0"/>
              </a:rPr>
              <a:t>. Eltern</a:t>
            </a:r>
            <a:endParaRPr lang="de-DE" sz="1400" dirty="0">
              <a:solidFill>
                <a:schemeClr val="tx1"/>
              </a:solidFill>
              <a:latin typeface="Bradley Hand ITC" panose="03070402050302030203" pitchFamily="66" charset="0"/>
            </a:endParaRPr>
          </a:p>
        </p:txBody>
      </p:sp>
      <p:sp>
        <p:nvSpPr>
          <p:cNvPr id="13" name="Rechteck 12"/>
          <p:cNvSpPr/>
          <p:nvPr/>
        </p:nvSpPr>
        <p:spPr>
          <a:xfrm>
            <a:off x="5522625" y="2972380"/>
            <a:ext cx="1047750"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Bradley Hand ITC" panose="03070402050302030203" pitchFamily="66" charset="0"/>
              </a:rPr>
              <a:t>Hermann</a:t>
            </a:r>
            <a:endParaRPr lang="de-DE" sz="1600" dirty="0">
              <a:solidFill>
                <a:schemeClr val="tx1"/>
              </a:solidFill>
              <a:latin typeface="Bradley Hand ITC" panose="03070402050302030203" pitchFamily="66" charset="0"/>
            </a:endParaRPr>
          </a:p>
        </p:txBody>
      </p:sp>
      <p:sp>
        <p:nvSpPr>
          <p:cNvPr id="14" name="Rechteck 13"/>
          <p:cNvSpPr/>
          <p:nvPr/>
        </p:nvSpPr>
        <p:spPr>
          <a:xfrm>
            <a:off x="7686675" y="3201561"/>
            <a:ext cx="390526"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Bradley Hand ITC" panose="03070402050302030203" pitchFamily="66" charset="0"/>
              </a:rPr>
              <a:t>1</a:t>
            </a:r>
            <a:endParaRPr lang="de-DE" sz="1600" dirty="0">
              <a:solidFill>
                <a:schemeClr val="tx1"/>
              </a:solidFill>
              <a:latin typeface="Bradley Hand ITC" panose="03070402050302030203" pitchFamily="66" charset="0"/>
            </a:endParaRPr>
          </a:p>
        </p:txBody>
      </p:sp>
      <p:sp>
        <p:nvSpPr>
          <p:cNvPr id="15" name="Rechteck 14"/>
          <p:cNvSpPr/>
          <p:nvPr/>
        </p:nvSpPr>
        <p:spPr>
          <a:xfrm>
            <a:off x="4667249" y="3639451"/>
            <a:ext cx="1143000"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Bradley Hand ITC" panose="03070402050302030203" pitchFamily="66" charset="0"/>
              </a:rPr>
              <a:t>Pia Hoch</a:t>
            </a:r>
            <a:endParaRPr lang="de-DE" sz="1600" dirty="0">
              <a:solidFill>
                <a:schemeClr val="tx1"/>
              </a:solidFill>
              <a:latin typeface="Bradley Hand ITC" panose="03070402050302030203" pitchFamily="66" charset="0"/>
            </a:endParaRPr>
          </a:p>
        </p:txBody>
      </p:sp>
      <p:sp>
        <p:nvSpPr>
          <p:cNvPr id="16" name="Rechteck 15"/>
          <p:cNvSpPr/>
          <p:nvPr/>
        </p:nvSpPr>
        <p:spPr>
          <a:xfrm>
            <a:off x="4569618" y="2556560"/>
            <a:ext cx="3033713"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Bradley Hand ITC" panose="03070402050302030203" pitchFamily="66" charset="0"/>
              </a:rPr>
              <a:t>Vertr. d. d. Vorstand Max Raute</a:t>
            </a:r>
            <a:endParaRPr lang="de-DE" sz="1400" dirty="0">
              <a:solidFill>
                <a:schemeClr val="tx1"/>
              </a:solidFill>
              <a:latin typeface="Bradley Hand ITC" panose="03070402050302030203" pitchFamily="66" charset="0"/>
            </a:endParaRPr>
          </a:p>
        </p:txBody>
      </p:sp>
      <p:sp>
        <p:nvSpPr>
          <p:cNvPr id="18" name="Rechteck 17"/>
          <p:cNvSpPr/>
          <p:nvPr/>
        </p:nvSpPr>
        <p:spPr>
          <a:xfrm>
            <a:off x="4179092" y="5950747"/>
            <a:ext cx="390526" cy="352147"/>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solidFill>
                <a:latin typeface="Bradley Hand ITC" panose="03070402050302030203" pitchFamily="66" charset="0"/>
              </a:rPr>
              <a:t>2</a:t>
            </a:r>
            <a:endParaRPr lang="de-DE" sz="2800" b="1" dirty="0">
              <a:solidFill>
                <a:schemeClr val="tx1"/>
              </a:solidFill>
              <a:latin typeface="Bradley Hand ITC" panose="03070402050302030203" pitchFamily="66" charset="0"/>
            </a:endParaRPr>
          </a:p>
        </p:txBody>
      </p:sp>
      <p:sp>
        <p:nvSpPr>
          <p:cNvPr id="19" name="Rechteck 18"/>
          <p:cNvSpPr/>
          <p:nvPr/>
        </p:nvSpPr>
        <p:spPr>
          <a:xfrm>
            <a:off x="4927311" y="5950747"/>
            <a:ext cx="1119189" cy="352147"/>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solidFill>
                <a:latin typeface="Bradley Hand ITC" panose="03070402050302030203" pitchFamily="66" charset="0"/>
              </a:rPr>
              <a:t>2/22 </a:t>
            </a:r>
            <a:endParaRPr lang="de-DE" sz="2800" b="1" dirty="0">
              <a:solidFill>
                <a:schemeClr val="tx1"/>
              </a:solidFill>
              <a:latin typeface="Bradley Hand ITC" panose="03070402050302030203" pitchFamily="66" charset="0"/>
            </a:endParaRPr>
          </a:p>
        </p:txBody>
      </p:sp>
      <p:sp>
        <p:nvSpPr>
          <p:cNvPr id="23" name="Rechteck 22"/>
          <p:cNvSpPr/>
          <p:nvPr/>
        </p:nvSpPr>
        <p:spPr>
          <a:xfrm>
            <a:off x="6539549" y="549452"/>
            <a:ext cx="390526" cy="190501"/>
          </a:xfrm>
          <a:prstGeom prst="rect">
            <a:avLst/>
          </a:prstGeom>
          <a:solidFill>
            <a:srgbClr val="F0C774">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Bradley Hand ITC" panose="03070402050302030203" pitchFamily="66" charset="0"/>
              </a:rPr>
              <a:t>2</a:t>
            </a:r>
          </a:p>
        </p:txBody>
      </p:sp>
      <p:sp>
        <p:nvSpPr>
          <p:cNvPr id="20" name="Gefaltete Ecke 19"/>
          <p:cNvSpPr/>
          <p:nvPr/>
        </p:nvSpPr>
        <p:spPr>
          <a:xfrm>
            <a:off x="457200" y="219434"/>
            <a:ext cx="1451701" cy="1488213"/>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Es gibt zwei Heftungen…</a:t>
            </a:r>
            <a:endParaRPr lang="de-DE" dirty="0">
              <a:solidFill>
                <a:schemeClr val="tx1"/>
              </a:solidFill>
              <a:latin typeface="MV Boli" panose="02000500030200090000" pitchFamily="2" charset="0"/>
              <a:cs typeface="MV Boli" panose="02000500030200090000" pitchFamily="2" charset="0"/>
            </a:endParaRPr>
          </a:p>
        </p:txBody>
      </p:sp>
      <p:sp>
        <p:nvSpPr>
          <p:cNvPr id="21" name="Gefaltete Ecke 20"/>
          <p:cNvSpPr/>
          <p:nvPr/>
        </p:nvSpPr>
        <p:spPr>
          <a:xfrm rot="21277117">
            <a:off x="738598" y="1863013"/>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MV Boli" panose="02000500030200090000" pitchFamily="2" charset="0"/>
                <a:cs typeface="MV Boli" panose="02000500030200090000" pitchFamily="2" charset="0"/>
              </a:rPr>
              <a:t>1.</a:t>
            </a:r>
          </a:p>
          <a:p>
            <a:pPr algn="ctr"/>
            <a:r>
              <a:rPr lang="de-DE" sz="1600" dirty="0" smtClean="0">
                <a:solidFill>
                  <a:schemeClr val="tx1"/>
                </a:solidFill>
                <a:latin typeface="MV Boli" panose="02000500030200090000" pitchFamily="2" charset="0"/>
                <a:cs typeface="MV Boli" panose="02000500030200090000" pitchFamily="2" charset="0"/>
              </a:rPr>
              <a:t>Heftung:</a:t>
            </a:r>
          </a:p>
          <a:p>
            <a:pPr algn="ctr"/>
            <a:r>
              <a:rPr lang="de-DE" sz="1600" dirty="0" smtClean="0">
                <a:solidFill>
                  <a:schemeClr val="tx1"/>
                </a:solidFill>
                <a:latin typeface="MV Boli" panose="02000500030200090000" pitchFamily="2" charset="0"/>
                <a:cs typeface="MV Boli" panose="02000500030200090000" pitchFamily="2" charset="0"/>
              </a:rPr>
              <a:t>Stamm-</a:t>
            </a:r>
            <a:r>
              <a:rPr lang="de-DE" sz="1600" dirty="0" err="1" smtClean="0">
                <a:solidFill>
                  <a:schemeClr val="tx1"/>
                </a:solidFill>
                <a:latin typeface="MV Boli" panose="02000500030200090000" pitchFamily="2" charset="0"/>
                <a:cs typeface="MV Boli" panose="02000500030200090000" pitchFamily="2" charset="0"/>
              </a:rPr>
              <a:t>datenblatt</a:t>
            </a:r>
            <a:endParaRPr lang="de-DE" sz="1600" dirty="0">
              <a:solidFill>
                <a:schemeClr val="tx1"/>
              </a:solidFill>
              <a:latin typeface="MV Boli" panose="02000500030200090000" pitchFamily="2" charset="0"/>
              <a:cs typeface="MV Boli" panose="02000500030200090000" pitchFamily="2" charset="0"/>
            </a:endParaRPr>
          </a:p>
        </p:txBody>
      </p:sp>
      <p:sp>
        <p:nvSpPr>
          <p:cNvPr id="24" name="Gefaltete Ecke 23"/>
          <p:cNvSpPr/>
          <p:nvPr/>
        </p:nvSpPr>
        <p:spPr>
          <a:xfrm rot="21410245">
            <a:off x="2272234" y="1824854"/>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smtClean="0">
              <a:solidFill>
                <a:schemeClr val="tx1"/>
              </a:solidFill>
              <a:latin typeface="MV Boli" panose="02000500030200090000" pitchFamily="2" charset="0"/>
              <a:cs typeface="MV Boli" panose="02000500030200090000" pitchFamily="2" charset="0"/>
            </a:endParaRPr>
          </a:p>
          <a:p>
            <a:pPr algn="ctr"/>
            <a:r>
              <a:rPr lang="de-DE" sz="1600" dirty="0" smtClean="0">
                <a:solidFill>
                  <a:schemeClr val="tx1"/>
                </a:solidFill>
                <a:latin typeface="MV Boli" panose="02000500030200090000" pitchFamily="2" charset="0"/>
                <a:cs typeface="MV Boli" panose="02000500030200090000" pitchFamily="2" charset="0"/>
              </a:rPr>
              <a:t>2.</a:t>
            </a:r>
          </a:p>
          <a:p>
            <a:pPr algn="ctr"/>
            <a:r>
              <a:rPr lang="de-DE" sz="1600" dirty="0" smtClean="0">
                <a:solidFill>
                  <a:schemeClr val="tx1"/>
                </a:solidFill>
                <a:latin typeface="MV Boli" panose="02000500030200090000" pitchFamily="2" charset="0"/>
                <a:cs typeface="MV Boli" panose="02000500030200090000" pitchFamily="2" charset="0"/>
              </a:rPr>
              <a:t>Heftung:</a:t>
            </a:r>
          </a:p>
          <a:p>
            <a:pPr algn="ctr"/>
            <a:r>
              <a:rPr lang="de-DE" sz="1600" dirty="0" smtClean="0">
                <a:solidFill>
                  <a:schemeClr val="tx1"/>
                </a:solidFill>
                <a:latin typeface="MV Boli" panose="02000500030200090000" pitchFamily="2" charset="0"/>
                <a:cs typeface="MV Boli" panose="02000500030200090000" pitchFamily="2" charset="0"/>
              </a:rPr>
              <a:t>Sach-</a:t>
            </a:r>
            <a:r>
              <a:rPr lang="de-DE" sz="1600" dirty="0" err="1" smtClean="0">
                <a:solidFill>
                  <a:schemeClr val="tx1"/>
                </a:solidFill>
                <a:latin typeface="MV Boli" panose="02000500030200090000" pitchFamily="2" charset="0"/>
                <a:cs typeface="MV Boli" panose="02000500030200090000" pitchFamily="2" charset="0"/>
              </a:rPr>
              <a:t>bezorgener</a:t>
            </a:r>
            <a:r>
              <a:rPr lang="de-DE" sz="1600" dirty="0" smtClean="0">
                <a:solidFill>
                  <a:schemeClr val="tx1"/>
                </a:solidFill>
                <a:latin typeface="MV Boli" panose="02000500030200090000" pitchFamily="2" charset="0"/>
                <a:cs typeface="MV Boli" panose="02000500030200090000" pitchFamily="2" charset="0"/>
              </a:rPr>
              <a:t>-</a:t>
            </a:r>
          </a:p>
          <a:p>
            <a:pPr algn="ctr"/>
            <a:r>
              <a:rPr lang="de-DE" sz="1600" dirty="0" smtClean="0">
                <a:solidFill>
                  <a:schemeClr val="tx1"/>
                </a:solidFill>
                <a:latin typeface="MV Boli" panose="02000500030200090000" pitchFamily="2" charset="0"/>
                <a:cs typeface="MV Boli" panose="02000500030200090000" pitchFamily="2" charset="0"/>
              </a:rPr>
              <a:t>teil</a:t>
            </a:r>
            <a:endParaRPr lang="de-DE" sz="1600" dirty="0">
              <a:solidFill>
                <a:schemeClr val="tx1"/>
              </a:solidFill>
              <a:latin typeface="MV Boli" panose="02000500030200090000" pitchFamily="2" charset="0"/>
              <a:cs typeface="MV Boli" panose="02000500030200090000" pitchFamily="2" charset="0"/>
            </a:endParaRPr>
          </a:p>
        </p:txBody>
      </p:sp>
      <p:sp>
        <p:nvSpPr>
          <p:cNvPr id="25" name="Gefaltete Ecke 24"/>
          <p:cNvSpPr/>
          <p:nvPr/>
        </p:nvSpPr>
        <p:spPr>
          <a:xfrm>
            <a:off x="848775" y="2972380"/>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MV Boli" panose="02000500030200090000" pitchFamily="2" charset="0"/>
                <a:cs typeface="MV Boli" panose="02000500030200090000" pitchFamily="2" charset="0"/>
              </a:rPr>
              <a:t>Kosten-rechnungen</a:t>
            </a:r>
          </a:p>
          <a:p>
            <a:pPr algn="ctr"/>
            <a:r>
              <a:rPr lang="de-DE" sz="1600" dirty="0" smtClean="0">
                <a:solidFill>
                  <a:schemeClr val="tx1"/>
                </a:solidFill>
                <a:latin typeface="MV Boli" panose="02000500030200090000" pitchFamily="2" charset="0"/>
                <a:cs typeface="MV Boli" panose="02000500030200090000" pitchFamily="2" charset="0"/>
              </a:rPr>
              <a:t>§ 3 III </a:t>
            </a:r>
            <a:r>
              <a:rPr lang="de-DE" sz="1600" dirty="0" err="1" smtClean="0">
                <a:solidFill>
                  <a:schemeClr val="tx1"/>
                </a:solidFill>
                <a:latin typeface="MV Boli" panose="02000500030200090000" pitchFamily="2" charset="0"/>
                <a:cs typeface="MV Boli" panose="02000500030200090000" pitchFamily="2" charset="0"/>
              </a:rPr>
              <a:t>KostVfg</a:t>
            </a:r>
            <a:endParaRPr lang="de-DE" sz="1600" dirty="0">
              <a:solidFill>
                <a:schemeClr val="tx1"/>
              </a:solidFill>
              <a:latin typeface="MV Boli" panose="02000500030200090000" pitchFamily="2" charset="0"/>
              <a:cs typeface="MV Boli" panose="02000500030200090000" pitchFamily="2" charset="0"/>
            </a:endParaRPr>
          </a:p>
        </p:txBody>
      </p:sp>
      <p:sp>
        <p:nvSpPr>
          <p:cNvPr id="26" name="Gefaltete Ecke 25"/>
          <p:cNvSpPr/>
          <p:nvPr/>
        </p:nvSpPr>
        <p:spPr>
          <a:xfrm>
            <a:off x="2305729" y="3067630"/>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MV Boli" panose="02000500030200090000" pitchFamily="2" charset="0"/>
                <a:cs typeface="MV Boli" panose="02000500030200090000" pitchFamily="2" charset="0"/>
              </a:rPr>
              <a:t>Eingänge</a:t>
            </a:r>
          </a:p>
          <a:p>
            <a:pPr algn="ctr"/>
            <a:r>
              <a:rPr lang="de-DE" sz="1600" dirty="0" err="1" smtClean="0">
                <a:solidFill>
                  <a:schemeClr val="tx1"/>
                </a:solidFill>
                <a:latin typeface="MV Boli" panose="02000500030200090000" pitchFamily="2" charset="0"/>
                <a:cs typeface="MV Boli" panose="02000500030200090000" pitchFamily="2" charset="0"/>
              </a:rPr>
              <a:t>Vfg</a:t>
            </a:r>
            <a:r>
              <a:rPr lang="de-DE" sz="1600" dirty="0" smtClean="0">
                <a:solidFill>
                  <a:schemeClr val="tx1"/>
                </a:solidFill>
                <a:latin typeface="MV Boli" panose="02000500030200090000" pitchFamily="2" charset="0"/>
                <a:cs typeface="MV Boli" panose="02000500030200090000" pitchFamily="2" charset="0"/>
              </a:rPr>
              <a:t>.</a:t>
            </a:r>
          </a:p>
          <a:p>
            <a:pPr algn="ctr"/>
            <a:r>
              <a:rPr lang="de-DE" sz="1600" dirty="0">
                <a:solidFill>
                  <a:schemeClr val="tx1"/>
                </a:solidFill>
                <a:latin typeface="MV Boli" panose="02000500030200090000" pitchFamily="2" charset="0"/>
                <a:cs typeface="MV Boli" panose="02000500030200090000" pitchFamily="2" charset="0"/>
              </a:rPr>
              <a:t>ZU</a:t>
            </a:r>
          </a:p>
          <a:p>
            <a:pPr algn="ctr"/>
            <a:r>
              <a:rPr lang="de-DE" sz="1600" dirty="0" smtClean="0">
                <a:solidFill>
                  <a:schemeClr val="tx1"/>
                </a:solidFill>
                <a:latin typeface="MV Boli" panose="02000500030200090000" pitchFamily="2" charset="0"/>
                <a:cs typeface="MV Boli" panose="02000500030200090000" pitchFamily="2" charset="0"/>
              </a:rPr>
              <a:t>Fristen</a:t>
            </a:r>
            <a:endParaRPr lang="de-DE" sz="1600" dirty="0">
              <a:solidFill>
                <a:schemeClr val="tx1"/>
              </a:solidFill>
              <a:latin typeface="MV Boli" panose="02000500030200090000" pitchFamily="2" charset="0"/>
              <a:cs typeface="MV Boli" panose="02000500030200090000" pitchFamily="2" charset="0"/>
            </a:endParaRPr>
          </a:p>
        </p:txBody>
      </p:sp>
      <p:sp>
        <p:nvSpPr>
          <p:cNvPr id="27" name="Gefaltete Ecke 26"/>
          <p:cNvSpPr/>
          <p:nvPr/>
        </p:nvSpPr>
        <p:spPr>
          <a:xfrm>
            <a:off x="9910868" y="4213687"/>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MV Boli" panose="02000500030200090000" pitchFamily="2" charset="0"/>
                <a:cs typeface="MV Boli" panose="02000500030200090000" pitchFamily="2" charset="0"/>
              </a:rPr>
              <a:t>Hintere</a:t>
            </a:r>
          </a:p>
          <a:p>
            <a:pPr algn="ctr"/>
            <a:r>
              <a:rPr lang="de-DE" sz="1600" dirty="0" smtClean="0">
                <a:solidFill>
                  <a:schemeClr val="tx1"/>
                </a:solidFill>
                <a:latin typeface="MV Boli" panose="02000500030200090000" pitchFamily="2" charset="0"/>
                <a:cs typeface="MV Boli" panose="02000500030200090000" pitchFamily="2" charset="0"/>
              </a:rPr>
              <a:t>Tasche für Voten…</a:t>
            </a:r>
            <a:endParaRPr lang="de-DE" sz="1600" dirty="0">
              <a:solidFill>
                <a:schemeClr val="tx1"/>
              </a:solidFill>
              <a:latin typeface="MV Boli" panose="02000500030200090000" pitchFamily="2" charset="0"/>
              <a:cs typeface="MV Boli" panose="02000500030200090000" pitchFamily="2" charset="0"/>
            </a:endParaRPr>
          </a:p>
        </p:txBody>
      </p:sp>
      <p:sp>
        <p:nvSpPr>
          <p:cNvPr id="28" name="Gefaltete Ecke 27"/>
          <p:cNvSpPr/>
          <p:nvPr/>
        </p:nvSpPr>
        <p:spPr>
          <a:xfrm>
            <a:off x="10632485" y="5301862"/>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MV Boli" panose="02000500030200090000" pitchFamily="2" charset="0"/>
                <a:cs typeface="MV Boli" panose="02000500030200090000" pitchFamily="2" charset="0"/>
              </a:rPr>
              <a:t>…und z.B. Urkunden die nicht Aktenbestandteil werden</a:t>
            </a:r>
            <a:endParaRPr lang="de-DE" sz="1400" dirty="0">
              <a:solidFill>
                <a:schemeClr val="tx1"/>
              </a:solidFill>
              <a:latin typeface="MV Boli" panose="02000500030200090000" pitchFamily="2" charset="0"/>
              <a:cs typeface="MV Boli" panose="02000500030200090000" pitchFamily="2" charset="0"/>
            </a:endParaRPr>
          </a:p>
        </p:txBody>
      </p:sp>
      <p:sp>
        <p:nvSpPr>
          <p:cNvPr id="29" name="Gefaltete Ecke 28"/>
          <p:cNvSpPr/>
          <p:nvPr/>
        </p:nvSpPr>
        <p:spPr>
          <a:xfrm rot="21277117">
            <a:off x="6516876" y="5663850"/>
            <a:ext cx="1088672" cy="992153"/>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MV Boli" panose="02000500030200090000" pitchFamily="2" charset="0"/>
                <a:cs typeface="MV Boli" panose="02000500030200090000" pitchFamily="2" charset="0"/>
              </a:rPr>
              <a:t>§ 18</a:t>
            </a:r>
          </a:p>
          <a:p>
            <a:pPr algn="ctr"/>
            <a:r>
              <a:rPr lang="de-DE" dirty="0" err="1" smtClean="0">
                <a:solidFill>
                  <a:schemeClr val="tx1"/>
                </a:solidFill>
                <a:latin typeface="MV Boli" panose="02000500030200090000" pitchFamily="2" charset="0"/>
                <a:cs typeface="MV Boli" panose="02000500030200090000" pitchFamily="2" charset="0"/>
              </a:rPr>
              <a:t>AktO</a:t>
            </a:r>
            <a:endParaRPr lang="de-DE" dirty="0">
              <a:solidFill>
                <a:schemeClr val="tx1"/>
              </a:solidFill>
              <a:latin typeface="MV Boli" panose="02000500030200090000" pitchFamily="2" charset="0"/>
              <a:cs typeface="MV Boli" panose="02000500030200090000" pitchFamily="2" charset="0"/>
            </a:endParaRPr>
          </a:p>
        </p:txBody>
      </p:sp>
      <p:sp>
        <p:nvSpPr>
          <p:cNvPr id="30" name="Gefaltete Ecke 29"/>
          <p:cNvSpPr/>
          <p:nvPr/>
        </p:nvSpPr>
        <p:spPr>
          <a:xfrm>
            <a:off x="509270" y="5301862"/>
            <a:ext cx="1290229"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 3 II Nr.2</a:t>
            </a:r>
          </a:p>
          <a:p>
            <a:pPr algn="ctr"/>
            <a:r>
              <a:rPr lang="de-DE" dirty="0" err="1" smtClean="0">
                <a:solidFill>
                  <a:schemeClr val="tx1"/>
                </a:solidFill>
                <a:latin typeface="MV Boli" panose="02000500030200090000" pitchFamily="2" charset="0"/>
                <a:cs typeface="MV Boli" panose="02000500030200090000" pitchFamily="2" charset="0"/>
              </a:rPr>
              <a:t>AktO</a:t>
            </a:r>
            <a:endParaRPr lang="de-DE" dirty="0">
              <a:solidFill>
                <a:schemeClr val="tx1"/>
              </a:solidFill>
              <a:latin typeface="MV Boli" panose="02000500030200090000" pitchFamily="2" charset="0"/>
              <a:cs typeface="MV Boli" panose="02000500030200090000" pitchFamily="2" charset="0"/>
            </a:endParaRPr>
          </a:p>
        </p:txBody>
      </p:sp>
      <p:cxnSp>
        <p:nvCxnSpPr>
          <p:cNvPr id="8" name="Gerade Verbindung mit Pfeil 7"/>
          <p:cNvCxnSpPr/>
          <p:nvPr/>
        </p:nvCxnSpPr>
        <p:spPr>
          <a:xfrm>
            <a:off x="1908901" y="5950747"/>
            <a:ext cx="2200402" cy="176073"/>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flipH="1">
            <a:off x="4795649" y="5866963"/>
            <a:ext cx="1658919" cy="259857"/>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a:endCxn id="5" idx="3"/>
          </p:cNvCxnSpPr>
          <p:nvPr/>
        </p:nvCxnSpPr>
        <p:spPr>
          <a:xfrm flipH="1">
            <a:off x="6836569" y="1141431"/>
            <a:ext cx="1867043" cy="44001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5" name="Gefaltete Ecke 34"/>
          <p:cNvSpPr/>
          <p:nvPr/>
        </p:nvSpPr>
        <p:spPr>
          <a:xfrm rot="21277117">
            <a:off x="8809970" y="1989190"/>
            <a:ext cx="1290229"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MV Boli" panose="02000500030200090000" pitchFamily="2" charset="0"/>
                <a:cs typeface="MV Boli" panose="02000500030200090000" pitchFamily="2" charset="0"/>
              </a:rPr>
              <a:t>§ 3 II</a:t>
            </a:r>
          </a:p>
          <a:p>
            <a:pPr algn="ctr"/>
            <a:r>
              <a:rPr lang="de-DE" dirty="0" smtClean="0">
                <a:solidFill>
                  <a:schemeClr val="tx1"/>
                </a:solidFill>
                <a:latin typeface="MV Boli" panose="02000500030200090000" pitchFamily="2" charset="0"/>
                <a:cs typeface="MV Boli" panose="02000500030200090000" pitchFamily="2" charset="0"/>
              </a:rPr>
              <a:t>Nr.3</a:t>
            </a:r>
          </a:p>
          <a:p>
            <a:pPr algn="ctr"/>
            <a:r>
              <a:rPr lang="de-DE" dirty="0" err="1" smtClean="0">
                <a:solidFill>
                  <a:schemeClr val="tx1"/>
                </a:solidFill>
                <a:latin typeface="MV Boli" panose="02000500030200090000" pitchFamily="2" charset="0"/>
                <a:cs typeface="MV Boli" panose="02000500030200090000" pitchFamily="2" charset="0"/>
              </a:rPr>
              <a:t>AktO</a:t>
            </a:r>
            <a:endParaRPr lang="de-DE" dirty="0">
              <a:solidFill>
                <a:schemeClr val="tx1"/>
              </a:solidFill>
              <a:latin typeface="MV Boli" panose="02000500030200090000" pitchFamily="2" charset="0"/>
              <a:cs typeface="MV Boli" panose="02000500030200090000" pitchFamily="2" charset="0"/>
            </a:endParaRPr>
          </a:p>
        </p:txBody>
      </p:sp>
      <p:cxnSp>
        <p:nvCxnSpPr>
          <p:cNvPr id="36" name="Gerade Verbindung mit Pfeil 35"/>
          <p:cNvCxnSpPr/>
          <p:nvPr/>
        </p:nvCxnSpPr>
        <p:spPr>
          <a:xfrm flipH="1" flipV="1">
            <a:off x="6639430" y="2426493"/>
            <a:ext cx="2114774" cy="23298"/>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flipH="1">
            <a:off x="5636854" y="2923206"/>
            <a:ext cx="3160265" cy="811495"/>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52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fltVal val="0"/>
                                          </p:val>
                                        </p:tav>
                                        <p:tav tm="100000">
                                          <p:val>
                                            <p:strVal val="#ppt_w"/>
                                          </p:val>
                                        </p:tav>
                                      </p:tavLst>
                                    </p:anim>
                                    <p:anim calcmode="lin" valueType="num">
                                      <p:cBhvr>
                                        <p:cTn id="68" dur="1000" fill="hold"/>
                                        <p:tgtEl>
                                          <p:spTgt spid="20"/>
                                        </p:tgtEl>
                                        <p:attrNameLst>
                                          <p:attrName>ppt_h</p:attrName>
                                        </p:attrNameLst>
                                      </p:cBhvr>
                                      <p:tavLst>
                                        <p:tav tm="0">
                                          <p:val>
                                            <p:fltVal val="0"/>
                                          </p:val>
                                        </p:tav>
                                        <p:tav tm="100000">
                                          <p:val>
                                            <p:strVal val="#ppt_h"/>
                                          </p:val>
                                        </p:tav>
                                      </p:tavLst>
                                    </p:anim>
                                    <p:anim calcmode="lin" valueType="num">
                                      <p:cBhvr>
                                        <p:cTn id="69" dur="1000" fill="hold"/>
                                        <p:tgtEl>
                                          <p:spTgt spid="20"/>
                                        </p:tgtEl>
                                        <p:attrNameLst>
                                          <p:attrName>style.rotation</p:attrName>
                                        </p:attrNameLst>
                                      </p:cBhvr>
                                      <p:tavLst>
                                        <p:tav tm="0">
                                          <p:val>
                                            <p:fltVal val="90"/>
                                          </p:val>
                                        </p:tav>
                                        <p:tav tm="100000">
                                          <p:val>
                                            <p:fltVal val="0"/>
                                          </p:val>
                                        </p:tav>
                                      </p:tavLst>
                                    </p:anim>
                                    <p:animEffect transition="in" filter="fade">
                                      <p:cBhvr>
                                        <p:cTn id="70" dur="10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1000" fill="hold"/>
                                        <p:tgtEl>
                                          <p:spTgt spid="21"/>
                                        </p:tgtEl>
                                        <p:attrNameLst>
                                          <p:attrName>ppt_w</p:attrName>
                                        </p:attrNameLst>
                                      </p:cBhvr>
                                      <p:tavLst>
                                        <p:tav tm="0">
                                          <p:val>
                                            <p:fltVal val="0"/>
                                          </p:val>
                                        </p:tav>
                                        <p:tav tm="100000">
                                          <p:val>
                                            <p:strVal val="#ppt_w"/>
                                          </p:val>
                                        </p:tav>
                                      </p:tavLst>
                                    </p:anim>
                                    <p:anim calcmode="lin" valueType="num">
                                      <p:cBhvr>
                                        <p:cTn id="76" dur="1000" fill="hold"/>
                                        <p:tgtEl>
                                          <p:spTgt spid="21"/>
                                        </p:tgtEl>
                                        <p:attrNameLst>
                                          <p:attrName>ppt_h</p:attrName>
                                        </p:attrNameLst>
                                      </p:cBhvr>
                                      <p:tavLst>
                                        <p:tav tm="0">
                                          <p:val>
                                            <p:fltVal val="0"/>
                                          </p:val>
                                        </p:tav>
                                        <p:tav tm="100000">
                                          <p:val>
                                            <p:strVal val="#ppt_h"/>
                                          </p:val>
                                        </p:tav>
                                      </p:tavLst>
                                    </p:anim>
                                    <p:anim calcmode="lin" valueType="num">
                                      <p:cBhvr>
                                        <p:cTn id="77" dur="1000" fill="hold"/>
                                        <p:tgtEl>
                                          <p:spTgt spid="21"/>
                                        </p:tgtEl>
                                        <p:attrNameLst>
                                          <p:attrName>style.rotation</p:attrName>
                                        </p:attrNameLst>
                                      </p:cBhvr>
                                      <p:tavLst>
                                        <p:tav tm="0">
                                          <p:val>
                                            <p:fltVal val="90"/>
                                          </p:val>
                                        </p:tav>
                                        <p:tav tm="100000">
                                          <p:val>
                                            <p:fltVal val="0"/>
                                          </p:val>
                                        </p:tav>
                                      </p:tavLst>
                                    </p:anim>
                                    <p:animEffect transition="in" filter="fade">
                                      <p:cBhvr>
                                        <p:cTn id="78" dur="10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1000" fill="hold"/>
                                        <p:tgtEl>
                                          <p:spTgt spid="24"/>
                                        </p:tgtEl>
                                        <p:attrNameLst>
                                          <p:attrName>ppt_w</p:attrName>
                                        </p:attrNameLst>
                                      </p:cBhvr>
                                      <p:tavLst>
                                        <p:tav tm="0">
                                          <p:val>
                                            <p:fltVal val="0"/>
                                          </p:val>
                                        </p:tav>
                                        <p:tav tm="100000">
                                          <p:val>
                                            <p:strVal val="#ppt_w"/>
                                          </p:val>
                                        </p:tav>
                                      </p:tavLst>
                                    </p:anim>
                                    <p:anim calcmode="lin" valueType="num">
                                      <p:cBhvr>
                                        <p:cTn id="92" dur="1000" fill="hold"/>
                                        <p:tgtEl>
                                          <p:spTgt spid="24"/>
                                        </p:tgtEl>
                                        <p:attrNameLst>
                                          <p:attrName>ppt_h</p:attrName>
                                        </p:attrNameLst>
                                      </p:cBhvr>
                                      <p:tavLst>
                                        <p:tav tm="0">
                                          <p:val>
                                            <p:fltVal val="0"/>
                                          </p:val>
                                        </p:tav>
                                        <p:tav tm="100000">
                                          <p:val>
                                            <p:strVal val="#ppt_h"/>
                                          </p:val>
                                        </p:tav>
                                      </p:tavLst>
                                    </p:anim>
                                    <p:anim calcmode="lin" valueType="num">
                                      <p:cBhvr>
                                        <p:cTn id="93" dur="1000" fill="hold"/>
                                        <p:tgtEl>
                                          <p:spTgt spid="24"/>
                                        </p:tgtEl>
                                        <p:attrNameLst>
                                          <p:attrName>style.rotation</p:attrName>
                                        </p:attrNameLst>
                                      </p:cBhvr>
                                      <p:tavLst>
                                        <p:tav tm="0">
                                          <p:val>
                                            <p:fltVal val="90"/>
                                          </p:val>
                                        </p:tav>
                                        <p:tav tm="100000">
                                          <p:val>
                                            <p:fltVal val="0"/>
                                          </p:val>
                                        </p:tav>
                                      </p:tavLst>
                                    </p:anim>
                                    <p:animEffect transition="in" filter="fade">
                                      <p:cBhvr>
                                        <p:cTn id="94" dur="10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wipe(down)">
                                      <p:cBhvr>
                                        <p:cTn id="106" dur="580">
                                          <p:stCondLst>
                                            <p:cond delay="0"/>
                                          </p:stCondLst>
                                        </p:cTn>
                                        <p:tgtEl>
                                          <p:spTgt spid="27"/>
                                        </p:tgtEl>
                                      </p:cBhvr>
                                    </p:animEffect>
                                    <p:anim calcmode="lin" valueType="num">
                                      <p:cBhvr>
                                        <p:cTn id="107"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12" dur="26">
                                          <p:stCondLst>
                                            <p:cond delay="650"/>
                                          </p:stCondLst>
                                        </p:cTn>
                                        <p:tgtEl>
                                          <p:spTgt spid="27"/>
                                        </p:tgtEl>
                                      </p:cBhvr>
                                      <p:to x="100000" y="60000"/>
                                    </p:animScale>
                                    <p:animScale>
                                      <p:cBhvr>
                                        <p:cTn id="113" dur="166" decel="50000">
                                          <p:stCondLst>
                                            <p:cond delay="676"/>
                                          </p:stCondLst>
                                        </p:cTn>
                                        <p:tgtEl>
                                          <p:spTgt spid="27"/>
                                        </p:tgtEl>
                                      </p:cBhvr>
                                      <p:to x="100000" y="100000"/>
                                    </p:animScale>
                                    <p:animScale>
                                      <p:cBhvr>
                                        <p:cTn id="114" dur="26">
                                          <p:stCondLst>
                                            <p:cond delay="1312"/>
                                          </p:stCondLst>
                                        </p:cTn>
                                        <p:tgtEl>
                                          <p:spTgt spid="27"/>
                                        </p:tgtEl>
                                      </p:cBhvr>
                                      <p:to x="100000" y="80000"/>
                                    </p:animScale>
                                    <p:animScale>
                                      <p:cBhvr>
                                        <p:cTn id="115" dur="166" decel="50000">
                                          <p:stCondLst>
                                            <p:cond delay="1338"/>
                                          </p:stCondLst>
                                        </p:cTn>
                                        <p:tgtEl>
                                          <p:spTgt spid="27"/>
                                        </p:tgtEl>
                                      </p:cBhvr>
                                      <p:to x="100000" y="100000"/>
                                    </p:animScale>
                                    <p:animScale>
                                      <p:cBhvr>
                                        <p:cTn id="116" dur="26">
                                          <p:stCondLst>
                                            <p:cond delay="1642"/>
                                          </p:stCondLst>
                                        </p:cTn>
                                        <p:tgtEl>
                                          <p:spTgt spid="27"/>
                                        </p:tgtEl>
                                      </p:cBhvr>
                                      <p:to x="100000" y="90000"/>
                                    </p:animScale>
                                    <p:animScale>
                                      <p:cBhvr>
                                        <p:cTn id="117" dur="166" decel="50000">
                                          <p:stCondLst>
                                            <p:cond delay="1668"/>
                                          </p:stCondLst>
                                        </p:cTn>
                                        <p:tgtEl>
                                          <p:spTgt spid="27"/>
                                        </p:tgtEl>
                                      </p:cBhvr>
                                      <p:to x="100000" y="100000"/>
                                    </p:animScale>
                                    <p:animScale>
                                      <p:cBhvr>
                                        <p:cTn id="118" dur="26">
                                          <p:stCondLst>
                                            <p:cond delay="1808"/>
                                          </p:stCondLst>
                                        </p:cTn>
                                        <p:tgtEl>
                                          <p:spTgt spid="27"/>
                                        </p:tgtEl>
                                      </p:cBhvr>
                                      <p:to x="100000" y="95000"/>
                                    </p:animScale>
                                    <p:animScale>
                                      <p:cBhvr>
                                        <p:cTn id="119" dur="166" decel="50000">
                                          <p:stCondLst>
                                            <p:cond delay="1834"/>
                                          </p:stCondLst>
                                        </p:cTn>
                                        <p:tgtEl>
                                          <p:spTgt spid="27"/>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 calcmode="lin" valueType="num">
                                      <p:cBhvr additive="base">
                                        <p:cTn id="124" dur="500" fill="hold"/>
                                        <p:tgtEl>
                                          <p:spTgt spid="28"/>
                                        </p:tgtEl>
                                        <p:attrNameLst>
                                          <p:attrName>ppt_x</p:attrName>
                                        </p:attrNameLst>
                                      </p:cBhvr>
                                      <p:tavLst>
                                        <p:tav tm="0">
                                          <p:val>
                                            <p:strVal val="#ppt_x"/>
                                          </p:val>
                                        </p:tav>
                                        <p:tav tm="100000">
                                          <p:val>
                                            <p:strVal val="#ppt_x"/>
                                          </p:val>
                                        </p:tav>
                                      </p:tavLst>
                                    </p:anim>
                                    <p:anim calcmode="lin" valueType="num">
                                      <p:cBhvr additive="base">
                                        <p:cTn id="12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31" presetClass="entr" presetSubtype="0" fill="hold" grpId="0" nodeType="clickEffect">
                                  <p:stCondLst>
                                    <p:cond delay="0"/>
                                  </p:stCondLst>
                                  <p:childTnLst>
                                    <p:set>
                                      <p:cBhvr>
                                        <p:cTn id="129" dur="1" fill="hold">
                                          <p:stCondLst>
                                            <p:cond delay="0"/>
                                          </p:stCondLst>
                                        </p:cTn>
                                        <p:tgtEl>
                                          <p:spTgt spid="29"/>
                                        </p:tgtEl>
                                        <p:attrNameLst>
                                          <p:attrName>style.visibility</p:attrName>
                                        </p:attrNameLst>
                                      </p:cBhvr>
                                      <p:to>
                                        <p:strVal val="visible"/>
                                      </p:to>
                                    </p:set>
                                    <p:anim calcmode="lin" valueType="num">
                                      <p:cBhvr>
                                        <p:cTn id="130" dur="1000" fill="hold"/>
                                        <p:tgtEl>
                                          <p:spTgt spid="29"/>
                                        </p:tgtEl>
                                        <p:attrNameLst>
                                          <p:attrName>ppt_w</p:attrName>
                                        </p:attrNameLst>
                                      </p:cBhvr>
                                      <p:tavLst>
                                        <p:tav tm="0">
                                          <p:val>
                                            <p:fltVal val="0"/>
                                          </p:val>
                                        </p:tav>
                                        <p:tav tm="100000">
                                          <p:val>
                                            <p:strVal val="#ppt_w"/>
                                          </p:val>
                                        </p:tav>
                                      </p:tavLst>
                                    </p:anim>
                                    <p:anim calcmode="lin" valueType="num">
                                      <p:cBhvr>
                                        <p:cTn id="131" dur="1000" fill="hold"/>
                                        <p:tgtEl>
                                          <p:spTgt spid="29"/>
                                        </p:tgtEl>
                                        <p:attrNameLst>
                                          <p:attrName>ppt_h</p:attrName>
                                        </p:attrNameLst>
                                      </p:cBhvr>
                                      <p:tavLst>
                                        <p:tav tm="0">
                                          <p:val>
                                            <p:fltVal val="0"/>
                                          </p:val>
                                        </p:tav>
                                        <p:tav tm="100000">
                                          <p:val>
                                            <p:strVal val="#ppt_h"/>
                                          </p:val>
                                        </p:tav>
                                      </p:tavLst>
                                    </p:anim>
                                    <p:anim calcmode="lin" valueType="num">
                                      <p:cBhvr>
                                        <p:cTn id="132" dur="1000" fill="hold"/>
                                        <p:tgtEl>
                                          <p:spTgt spid="29"/>
                                        </p:tgtEl>
                                        <p:attrNameLst>
                                          <p:attrName>style.rotation</p:attrName>
                                        </p:attrNameLst>
                                      </p:cBhvr>
                                      <p:tavLst>
                                        <p:tav tm="0">
                                          <p:val>
                                            <p:fltVal val="90"/>
                                          </p:val>
                                        </p:tav>
                                        <p:tav tm="100000">
                                          <p:val>
                                            <p:fltVal val="0"/>
                                          </p:val>
                                        </p:tav>
                                      </p:tavLst>
                                    </p:anim>
                                    <p:animEffect transition="in" filter="fade">
                                      <p:cBhvr>
                                        <p:cTn id="133" dur="1000"/>
                                        <p:tgtEl>
                                          <p:spTgt spid="29"/>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nodeType="clickEffect">
                                  <p:stCondLst>
                                    <p:cond delay="0"/>
                                  </p:stCondLst>
                                  <p:childTnLst>
                                    <p:set>
                                      <p:cBhvr>
                                        <p:cTn id="137" dur="1" fill="hold">
                                          <p:stCondLst>
                                            <p:cond delay="0"/>
                                          </p:stCondLst>
                                        </p:cTn>
                                        <p:tgtEl>
                                          <p:spTgt spid="31"/>
                                        </p:tgtEl>
                                        <p:attrNameLst>
                                          <p:attrName>style.visibility</p:attrName>
                                        </p:attrNameLst>
                                      </p:cBhvr>
                                      <p:to>
                                        <p:strVal val="visible"/>
                                      </p:to>
                                    </p:set>
                                    <p:anim calcmode="lin" valueType="num">
                                      <p:cBhvr>
                                        <p:cTn id="138" dur="500" fill="hold"/>
                                        <p:tgtEl>
                                          <p:spTgt spid="31"/>
                                        </p:tgtEl>
                                        <p:attrNameLst>
                                          <p:attrName>ppt_w</p:attrName>
                                        </p:attrNameLst>
                                      </p:cBhvr>
                                      <p:tavLst>
                                        <p:tav tm="0">
                                          <p:val>
                                            <p:fltVal val="0"/>
                                          </p:val>
                                        </p:tav>
                                        <p:tav tm="100000">
                                          <p:val>
                                            <p:strVal val="#ppt_w"/>
                                          </p:val>
                                        </p:tav>
                                      </p:tavLst>
                                    </p:anim>
                                    <p:anim calcmode="lin" valueType="num">
                                      <p:cBhvr>
                                        <p:cTn id="139" dur="500" fill="hold"/>
                                        <p:tgtEl>
                                          <p:spTgt spid="31"/>
                                        </p:tgtEl>
                                        <p:attrNameLst>
                                          <p:attrName>ppt_h</p:attrName>
                                        </p:attrNameLst>
                                      </p:cBhvr>
                                      <p:tavLst>
                                        <p:tav tm="0">
                                          <p:val>
                                            <p:fltVal val="0"/>
                                          </p:val>
                                        </p:tav>
                                        <p:tav tm="100000">
                                          <p:val>
                                            <p:strVal val="#ppt_h"/>
                                          </p:val>
                                        </p:tav>
                                      </p:tavLst>
                                    </p:anim>
                                    <p:animEffect transition="in" filter="fade">
                                      <p:cBhvr>
                                        <p:cTn id="140" dur="500"/>
                                        <p:tgtEl>
                                          <p:spTgt spid="31"/>
                                        </p:tgtEl>
                                      </p:cBhvr>
                                    </p:animEffect>
                                  </p:childTnLst>
                                </p:cTn>
                              </p:par>
                            </p:childTnLst>
                          </p:cTn>
                        </p:par>
                      </p:childTnLst>
                    </p:cTn>
                  </p:par>
                  <p:par>
                    <p:cTn id="141" fill="hold">
                      <p:stCondLst>
                        <p:cond delay="indefinite"/>
                      </p:stCondLst>
                      <p:childTnLst>
                        <p:par>
                          <p:cTn id="142" fill="hold">
                            <p:stCondLst>
                              <p:cond delay="0"/>
                            </p:stCondLst>
                            <p:childTnLst>
                              <p:par>
                                <p:cTn id="143" presetID="31" presetClass="entr" presetSubtype="0" fill="hold" grpId="0" nodeType="clickEffect">
                                  <p:stCondLst>
                                    <p:cond delay="0"/>
                                  </p:stCondLst>
                                  <p:childTnLst>
                                    <p:set>
                                      <p:cBhvr>
                                        <p:cTn id="144" dur="1" fill="hold">
                                          <p:stCondLst>
                                            <p:cond delay="0"/>
                                          </p:stCondLst>
                                        </p:cTn>
                                        <p:tgtEl>
                                          <p:spTgt spid="12"/>
                                        </p:tgtEl>
                                        <p:attrNameLst>
                                          <p:attrName>style.visibility</p:attrName>
                                        </p:attrNameLst>
                                      </p:cBhvr>
                                      <p:to>
                                        <p:strVal val="visible"/>
                                      </p:to>
                                    </p:set>
                                    <p:anim calcmode="lin" valueType="num">
                                      <p:cBhvr>
                                        <p:cTn id="145" dur="1000" fill="hold"/>
                                        <p:tgtEl>
                                          <p:spTgt spid="12"/>
                                        </p:tgtEl>
                                        <p:attrNameLst>
                                          <p:attrName>ppt_w</p:attrName>
                                        </p:attrNameLst>
                                      </p:cBhvr>
                                      <p:tavLst>
                                        <p:tav tm="0">
                                          <p:val>
                                            <p:fltVal val="0"/>
                                          </p:val>
                                        </p:tav>
                                        <p:tav tm="100000">
                                          <p:val>
                                            <p:strVal val="#ppt_w"/>
                                          </p:val>
                                        </p:tav>
                                      </p:tavLst>
                                    </p:anim>
                                    <p:anim calcmode="lin" valueType="num">
                                      <p:cBhvr>
                                        <p:cTn id="146" dur="1000" fill="hold"/>
                                        <p:tgtEl>
                                          <p:spTgt spid="12"/>
                                        </p:tgtEl>
                                        <p:attrNameLst>
                                          <p:attrName>ppt_h</p:attrName>
                                        </p:attrNameLst>
                                      </p:cBhvr>
                                      <p:tavLst>
                                        <p:tav tm="0">
                                          <p:val>
                                            <p:fltVal val="0"/>
                                          </p:val>
                                        </p:tav>
                                        <p:tav tm="100000">
                                          <p:val>
                                            <p:strVal val="#ppt_h"/>
                                          </p:val>
                                        </p:tav>
                                      </p:tavLst>
                                    </p:anim>
                                    <p:anim calcmode="lin" valueType="num">
                                      <p:cBhvr>
                                        <p:cTn id="147" dur="1000" fill="hold"/>
                                        <p:tgtEl>
                                          <p:spTgt spid="12"/>
                                        </p:tgtEl>
                                        <p:attrNameLst>
                                          <p:attrName>style.rotation</p:attrName>
                                        </p:attrNameLst>
                                      </p:cBhvr>
                                      <p:tavLst>
                                        <p:tav tm="0">
                                          <p:val>
                                            <p:fltVal val="90"/>
                                          </p:val>
                                        </p:tav>
                                        <p:tav tm="100000">
                                          <p:val>
                                            <p:fltVal val="0"/>
                                          </p:val>
                                        </p:tav>
                                      </p:tavLst>
                                    </p:anim>
                                    <p:animEffect transition="in" filter="fade">
                                      <p:cBhvr>
                                        <p:cTn id="148" dur="1000"/>
                                        <p:tgtEl>
                                          <p:spTgt spid="12"/>
                                        </p:tgtEl>
                                      </p:cBhvr>
                                    </p:animEffect>
                                  </p:childTnLst>
                                </p:cTn>
                              </p:par>
                            </p:childTnLst>
                          </p:cTn>
                        </p:par>
                      </p:childTnLst>
                    </p:cTn>
                  </p:par>
                  <p:par>
                    <p:cTn id="149" fill="hold">
                      <p:stCondLst>
                        <p:cond delay="indefinite"/>
                      </p:stCondLst>
                      <p:childTnLst>
                        <p:par>
                          <p:cTn id="150" fill="hold">
                            <p:stCondLst>
                              <p:cond delay="0"/>
                            </p:stCondLst>
                            <p:childTnLst>
                              <p:par>
                                <p:cTn id="151" presetID="53" presetClass="entr" presetSubtype="16" fill="hold" nodeType="clickEffect">
                                  <p:stCondLst>
                                    <p:cond delay="0"/>
                                  </p:stCondLst>
                                  <p:childTnLst>
                                    <p:set>
                                      <p:cBhvr>
                                        <p:cTn id="152" dur="1" fill="hold">
                                          <p:stCondLst>
                                            <p:cond delay="0"/>
                                          </p:stCondLst>
                                        </p:cTn>
                                        <p:tgtEl>
                                          <p:spTgt spid="32"/>
                                        </p:tgtEl>
                                        <p:attrNameLst>
                                          <p:attrName>style.visibility</p:attrName>
                                        </p:attrNameLst>
                                      </p:cBhvr>
                                      <p:to>
                                        <p:strVal val="visible"/>
                                      </p:to>
                                    </p:set>
                                    <p:anim calcmode="lin" valueType="num">
                                      <p:cBhvr>
                                        <p:cTn id="153" dur="500" fill="hold"/>
                                        <p:tgtEl>
                                          <p:spTgt spid="32"/>
                                        </p:tgtEl>
                                        <p:attrNameLst>
                                          <p:attrName>ppt_w</p:attrName>
                                        </p:attrNameLst>
                                      </p:cBhvr>
                                      <p:tavLst>
                                        <p:tav tm="0">
                                          <p:val>
                                            <p:fltVal val="0"/>
                                          </p:val>
                                        </p:tav>
                                        <p:tav tm="100000">
                                          <p:val>
                                            <p:strVal val="#ppt_w"/>
                                          </p:val>
                                        </p:tav>
                                      </p:tavLst>
                                    </p:anim>
                                    <p:anim calcmode="lin" valueType="num">
                                      <p:cBhvr>
                                        <p:cTn id="154" dur="500" fill="hold"/>
                                        <p:tgtEl>
                                          <p:spTgt spid="32"/>
                                        </p:tgtEl>
                                        <p:attrNameLst>
                                          <p:attrName>ppt_h</p:attrName>
                                        </p:attrNameLst>
                                      </p:cBhvr>
                                      <p:tavLst>
                                        <p:tav tm="0">
                                          <p:val>
                                            <p:fltVal val="0"/>
                                          </p:val>
                                        </p:tav>
                                        <p:tav tm="100000">
                                          <p:val>
                                            <p:strVal val="#ppt_h"/>
                                          </p:val>
                                        </p:tav>
                                      </p:tavLst>
                                    </p:anim>
                                    <p:animEffect transition="in" filter="fade">
                                      <p:cBhvr>
                                        <p:cTn id="155" dur="500"/>
                                        <p:tgtEl>
                                          <p:spTgt spid="32"/>
                                        </p:tgtEl>
                                      </p:cBhvr>
                                    </p:animEffect>
                                  </p:childTnLst>
                                </p:cTn>
                              </p:par>
                            </p:childTnLst>
                          </p:cTn>
                        </p:par>
                      </p:childTnLst>
                    </p:cTn>
                  </p:par>
                  <p:par>
                    <p:cTn id="156" fill="hold">
                      <p:stCondLst>
                        <p:cond delay="indefinite"/>
                      </p:stCondLst>
                      <p:childTnLst>
                        <p:par>
                          <p:cTn id="157" fill="hold">
                            <p:stCondLst>
                              <p:cond delay="0"/>
                            </p:stCondLst>
                            <p:childTnLst>
                              <p:par>
                                <p:cTn id="158" presetID="2" presetClass="entr" presetSubtype="4" fill="hold" grpId="0" nodeType="clickEffect">
                                  <p:stCondLst>
                                    <p:cond delay="0"/>
                                  </p:stCondLst>
                                  <p:childTnLst>
                                    <p:set>
                                      <p:cBhvr>
                                        <p:cTn id="159" dur="1" fill="hold">
                                          <p:stCondLst>
                                            <p:cond delay="0"/>
                                          </p:stCondLst>
                                        </p:cTn>
                                        <p:tgtEl>
                                          <p:spTgt spid="30"/>
                                        </p:tgtEl>
                                        <p:attrNameLst>
                                          <p:attrName>style.visibility</p:attrName>
                                        </p:attrNameLst>
                                      </p:cBhvr>
                                      <p:to>
                                        <p:strVal val="visible"/>
                                      </p:to>
                                    </p:set>
                                    <p:anim calcmode="lin" valueType="num">
                                      <p:cBhvr additive="base">
                                        <p:cTn id="160" dur="500" fill="hold"/>
                                        <p:tgtEl>
                                          <p:spTgt spid="30"/>
                                        </p:tgtEl>
                                        <p:attrNameLst>
                                          <p:attrName>ppt_x</p:attrName>
                                        </p:attrNameLst>
                                      </p:cBhvr>
                                      <p:tavLst>
                                        <p:tav tm="0">
                                          <p:val>
                                            <p:strVal val="#ppt_x"/>
                                          </p:val>
                                        </p:tav>
                                        <p:tav tm="100000">
                                          <p:val>
                                            <p:strVal val="#ppt_x"/>
                                          </p:val>
                                        </p:tav>
                                      </p:tavLst>
                                    </p:anim>
                                    <p:anim calcmode="lin" valueType="num">
                                      <p:cBhvr additive="base">
                                        <p:cTn id="16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53" presetClass="entr" presetSubtype="16" fill="hold" nodeType="clickEffect">
                                  <p:stCondLst>
                                    <p:cond delay="0"/>
                                  </p:stCondLst>
                                  <p:childTnLst>
                                    <p:set>
                                      <p:cBhvr>
                                        <p:cTn id="165" dur="1" fill="hold">
                                          <p:stCondLst>
                                            <p:cond delay="0"/>
                                          </p:stCondLst>
                                        </p:cTn>
                                        <p:tgtEl>
                                          <p:spTgt spid="8"/>
                                        </p:tgtEl>
                                        <p:attrNameLst>
                                          <p:attrName>style.visibility</p:attrName>
                                        </p:attrNameLst>
                                      </p:cBhvr>
                                      <p:to>
                                        <p:strVal val="visible"/>
                                      </p:to>
                                    </p:set>
                                    <p:anim calcmode="lin" valueType="num">
                                      <p:cBhvr>
                                        <p:cTn id="166" dur="500" fill="hold"/>
                                        <p:tgtEl>
                                          <p:spTgt spid="8"/>
                                        </p:tgtEl>
                                        <p:attrNameLst>
                                          <p:attrName>ppt_w</p:attrName>
                                        </p:attrNameLst>
                                      </p:cBhvr>
                                      <p:tavLst>
                                        <p:tav tm="0">
                                          <p:val>
                                            <p:fltVal val="0"/>
                                          </p:val>
                                        </p:tav>
                                        <p:tav tm="100000">
                                          <p:val>
                                            <p:strVal val="#ppt_w"/>
                                          </p:val>
                                        </p:tav>
                                      </p:tavLst>
                                    </p:anim>
                                    <p:anim calcmode="lin" valueType="num">
                                      <p:cBhvr>
                                        <p:cTn id="167" dur="500" fill="hold"/>
                                        <p:tgtEl>
                                          <p:spTgt spid="8"/>
                                        </p:tgtEl>
                                        <p:attrNameLst>
                                          <p:attrName>ppt_h</p:attrName>
                                        </p:attrNameLst>
                                      </p:cBhvr>
                                      <p:tavLst>
                                        <p:tav tm="0">
                                          <p:val>
                                            <p:fltVal val="0"/>
                                          </p:val>
                                        </p:tav>
                                        <p:tav tm="100000">
                                          <p:val>
                                            <p:strVal val="#ppt_h"/>
                                          </p:val>
                                        </p:tav>
                                      </p:tavLst>
                                    </p:anim>
                                    <p:animEffect transition="in" filter="fade">
                                      <p:cBhvr>
                                        <p:cTn id="168" dur="500"/>
                                        <p:tgtEl>
                                          <p:spTgt spid="8"/>
                                        </p:tgtEl>
                                      </p:cBhvr>
                                    </p:animEffect>
                                  </p:childTnLst>
                                </p:cTn>
                              </p:par>
                            </p:childTnLst>
                          </p:cTn>
                        </p:par>
                      </p:childTnLst>
                    </p:cTn>
                  </p:par>
                  <p:par>
                    <p:cTn id="169" fill="hold">
                      <p:stCondLst>
                        <p:cond delay="indefinite"/>
                      </p:stCondLst>
                      <p:childTnLst>
                        <p:par>
                          <p:cTn id="170" fill="hold">
                            <p:stCondLst>
                              <p:cond delay="0"/>
                            </p:stCondLst>
                            <p:childTnLst>
                              <p:par>
                                <p:cTn id="171" presetID="31" presetClass="entr" presetSubtype="0" fill="hold" grpId="0" nodeType="clickEffect">
                                  <p:stCondLst>
                                    <p:cond delay="0"/>
                                  </p:stCondLst>
                                  <p:childTnLst>
                                    <p:set>
                                      <p:cBhvr>
                                        <p:cTn id="172" dur="1" fill="hold">
                                          <p:stCondLst>
                                            <p:cond delay="0"/>
                                          </p:stCondLst>
                                        </p:cTn>
                                        <p:tgtEl>
                                          <p:spTgt spid="35"/>
                                        </p:tgtEl>
                                        <p:attrNameLst>
                                          <p:attrName>style.visibility</p:attrName>
                                        </p:attrNameLst>
                                      </p:cBhvr>
                                      <p:to>
                                        <p:strVal val="visible"/>
                                      </p:to>
                                    </p:set>
                                    <p:anim calcmode="lin" valueType="num">
                                      <p:cBhvr>
                                        <p:cTn id="173" dur="1000" fill="hold"/>
                                        <p:tgtEl>
                                          <p:spTgt spid="35"/>
                                        </p:tgtEl>
                                        <p:attrNameLst>
                                          <p:attrName>ppt_w</p:attrName>
                                        </p:attrNameLst>
                                      </p:cBhvr>
                                      <p:tavLst>
                                        <p:tav tm="0">
                                          <p:val>
                                            <p:fltVal val="0"/>
                                          </p:val>
                                        </p:tav>
                                        <p:tav tm="100000">
                                          <p:val>
                                            <p:strVal val="#ppt_w"/>
                                          </p:val>
                                        </p:tav>
                                      </p:tavLst>
                                    </p:anim>
                                    <p:anim calcmode="lin" valueType="num">
                                      <p:cBhvr>
                                        <p:cTn id="174" dur="1000" fill="hold"/>
                                        <p:tgtEl>
                                          <p:spTgt spid="35"/>
                                        </p:tgtEl>
                                        <p:attrNameLst>
                                          <p:attrName>ppt_h</p:attrName>
                                        </p:attrNameLst>
                                      </p:cBhvr>
                                      <p:tavLst>
                                        <p:tav tm="0">
                                          <p:val>
                                            <p:fltVal val="0"/>
                                          </p:val>
                                        </p:tav>
                                        <p:tav tm="100000">
                                          <p:val>
                                            <p:strVal val="#ppt_h"/>
                                          </p:val>
                                        </p:tav>
                                      </p:tavLst>
                                    </p:anim>
                                    <p:anim calcmode="lin" valueType="num">
                                      <p:cBhvr>
                                        <p:cTn id="175" dur="1000" fill="hold"/>
                                        <p:tgtEl>
                                          <p:spTgt spid="35"/>
                                        </p:tgtEl>
                                        <p:attrNameLst>
                                          <p:attrName>style.rotation</p:attrName>
                                        </p:attrNameLst>
                                      </p:cBhvr>
                                      <p:tavLst>
                                        <p:tav tm="0">
                                          <p:val>
                                            <p:fltVal val="90"/>
                                          </p:val>
                                        </p:tav>
                                        <p:tav tm="100000">
                                          <p:val>
                                            <p:fltVal val="0"/>
                                          </p:val>
                                        </p:tav>
                                      </p:tavLst>
                                    </p:anim>
                                    <p:animEffect transition="in" filter="fade">
                                      <p:cBhvr>
                                        <p:cTn id="176" dur="1000"/>
                                        <p:tgtEl>
                                          <p:spTgt spid="35"/>
                                        </p:tgtEl>
                                      </p:cBhvr>
                                    </p:animEffect>
                                  </p:childTnLst>
                                </p:cTn>
                              </p:par>
                            </p:childTnLst>
                          </p:cTn>
                        </p:par>
                      </p:childTnLst>
                    </p:cTn>
                  </p:par>
                  <p:par>
                    <p:cTn id="177" fill="hold">
                      <p:stCondLst>
                        <p:cond delay="indefinite"/>
                      </p:stCondLst>
                      <p:childTnLst>
                        <p:par>
                          <p:cTn id="178" fill="hold">
                            <p:stCondLst>
                              <p:cond delay="0"/>
                            </p:stCondLst>
                            <p:childTnLst>
                              <p:par>
                                <p:cTn id="179" presetID="53" presetClass="entr" presetSubtype="16" fill="hold" nodeType="clickEffect">
                                  <p:stCondLst>
                                    <p:cond delay="0"/>
                                  </p:stCondLst>
                                  <p:childTnLst>
                                    <p:set>
                                      <p:cBhvr>
                                        <p:cTn id="180" dur="1" fill="hold">
                                          <p:stCondLst>
                                            <p:cond delay="0"/>
                                          </p:stCondLst>
                                        </p:cTn>
                                        <p:tgtEl>
                                          <p:spTgt spid="36"/>
                                        </p:tgtEl>
                                        <p:attrNameLst>
                                          <p:attrName>style.visibility</p:attrName>
                                        </p:attrNameLst>
                                      </p:cBhvr>
                                      <p:to>
                                        <p:strVal val="visible"/>
                                      </p:to>
                                    </p:set>
                                    <p:anim calcmode="lin" valueType="num">
                                      <p:cBhvr>
                                        <p:cTn id="181" dur="500" fill="hold"/>
                                        <p:tgtEl>
                                          <p:spTgt spid="36"/>
                                        </p:tgtEl>
                                        <p:attrNameLst>
                                          <p:attrName>ppt_w</p:attrName>
                                        </p:attrNameLst>
                                      </p:cBhvr>
                                      <p:tavLst>
                                        <p:tav tm="0">
                                          <p:val>
                                            <p:fltVal val="0"/>
                                          </p:val>
                                        </p:tav>
                                        <p:tav tm="100000">
                                          <p:val>
                                            <p:strVal val="#ppt_w"/>
                                          </p:val>
                                        </p:tav>
                                      </p:tavLst>
                                    </p:anim>
                                    <p:anim calcmode="lin" valueType="num">
                                      <p:cBhvr>
                                        <p:cTn id="182" dur="500" fill="hold"/>
                                        <p:tgtEl>
                                          <p:spTgt spid="36"/>
                                        </p:tgtEl>
                                        <p:attrNameLst>
                                          <p:attrName>ppt_h</p:attrName>
                                        </p:attrNameLst>
                                      </p:cBhvr>
                                      <p:tavLst>
                                        <p:tav tm="0">
                                          <p:val>
                                            <p:fltVal val="0"/>
                                          </p:val>
                                        </p:tav>
                                        <p:tav tm="100000">
                                          <p:val>
                                            <p:strVal val="#ppt_h"/>
                                          </p:val>
                                        </p:tav>
                                      </p:tavLst>
                                    </p:anim>
                                    <p:animEffect transition="in" filter="fade">
                                      <p:cBhvr>
                                        <p:cTn id="183" dur="500"/>
                                        <p:tgtEl>
                                          <p:spTgt spid="36"/>
                                        </p:tgtEl>
                                      </p:cBhvr>
                                    </p:animEffect>
                                  </p:childTnLst>
                                </p:cTn>
                              </p:par>
                            </p:childTnLst>
                          </p:cTn>
                        </p:par>
                      </p:childTnLst>
                    </p:cTn>
                  </p:par>
                  <p:par>
                    <p:cTn id="184" fill="hold">
                      <p:stCondLst>
                        <p:cond delay="indefinite"/>
                      </p:stCondLst>
                      <p:childTnLst>
                        <p:par>
                          <p:cTn id="185" fill="hold">
                            <p:stCondLst>
                              <p:cond delay="0"/>
                            </p:stCondLst>
                            <p:childTnLst>
                              <p:par>
                                <p:cTn id="186" presetID="53" presetClass="entr" presetSubtype="16" fill="hold" nodeType="clickEffect">
                                  <p:stCondLst>
                                    <p:cond delay="0"/>
                                  </p:stCondLst>
                                  <p:childTnLst>
                                    <p:set>
                                      <p:cBhvr>
                                        <p:cTn id="187" dur="1" fill="hold">
                                          <p:stCondLst>
                                            <p:cond delay="0"/>
                                          </p:stCondLst>
                                        </p:cTn>
                                        <p:tgtEl>
                                          <p:spTgt spid="38"/>
                                        </p:tgtEl>
                                        <p:attrNameLst>
                                          <p:attrName>style.visibility</p:attrName>
                                        </p:attrNameLst>
                                      </p:cBhvr>
                                      <p:to>
                                        <p:strVal val="visible"/>
                                      </p:to>
                                    </p:set>
                                    <p:anim calcmode="lin" valueType="num">
                                      <p:cBhvr>
                                        <p:cTn id="188" dur="500" fill="hold"/>
                                        <p:tgtEl>
                                          <p:spTgt spid="38"/>
                                        </p:tgtEl>
                                        <p:attrNameLst>
                                          <p:attrName>ppt_w</p:attrName>
                                        </p:attrNameLst>
                                      </p:cBhvr>
                                      <p:tavLst>
                                        <p:tav tm="0">
                                          <p:val>
                                            <p:fltVal val="0"/>
                                          </p:val>
                                        </p:tav>
                                        <p:tav tm="100000">
                                          <p:val>
                                            <p:strVal val="#ppt_w"/>
                                          </p:val>
                                        </p:tav>
                                      </p:tavLst>
                                    </p:anim>
                                    <p:anim calcmode="lin" valueType="num">
                                      <p:cBhvr>
                                        <p:cTn id="189" dur="500" fill="hold"/>
                                        <p:tgtEl>
                                          <p:spTgt spid="38"/>
                                        </p:tgtEl>
                                        <p:attrNameLst>
                                          <p:attrName>ppt_h</p:attrName>
                                        </p:attrNameLst>
                                      </p:cBhvr>
                                      <p:tavLst>
                                        <p:tav tm="0">
                                          <p:val>
                                            <p:fltVal val="0"/>
                                          </p:val>
                                        </p:tav>
                                        <p:tav tm="100000">
                                          <p:val>
                                            <p:strVal val="#ppt_h"/>
                                          </p:val>
                                        </p:tav>
                                      </p:tavLst>
                                    </p:anim>
                                    <p:animEffect transition="in" filter="fade">
                                      <p:cBhvr>
                                        <p:cTn id="19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7" grpId="0" animBg="1"/>
      <p:bldP spid="11" grpId="0" animBg="1"/>
      <p:bldP spid="13" grpId="0" animBg="1"/>
      <p:bldP spid="14" grpId="0" animBg="1"/>
      <p:bldP spid="15" grpId="0" animBg="1"/>
      <p:bldP spid="16" grpId="0" animBg="1"/>
      <p:bldP spid="18" grpId="0" animBg="1"/>
      <p:bldP spid="19" grpId="0" animBg="1"/>
      <p:bldP spid="23" grpId="0" animBg="1"/>
      <p:bldP spid="20" grpId="0" animBg="1"/>
      <p:bldP spid="21" grpId="0" animBg="1"/>
      <p:bldP spid="24" grpId="0" animBg="1"/>
      <p:bldP spid="25" grpId="0" animBg="1"/>
      <p:bldP spid="26" grpId="0" animBg="1"/>
      <p:bldP spid="27" grpId="0" animBg="1"/>
      <p:bldP spid="28" grpId="0" animBg="1"/>
      <p:bldP spid="29" grpId="0" animBg="1"/>
      <p:bldP spid="30"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12192000" cy="6921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174</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12" name="Gefaltete Ecke 11"/>
          <p:cNvSpPr/>
          <p:nvPr/>
        </p:nvSpPr>
        <p:spPr>
          <a:xfrm rot="21277117">
            <a:off x="522224" y="443673"/>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Alles auf einen Blick</a:t>
            </a:r>
            <a:endParaRPr lang="de-DE" dirty="0">
              <a:solidFill>
                <a:schemeClr val="tx1"/>
              </a:solidFill>
              <a:latin typeface="MV Boli" panose="02000500030200090000" pitchFamily="2" charset="0"/>
              <a:cs typeface="MV Boli" panose="02000500030200090000" pitchFamily="2" charset="0"/>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859294484"/>
              </p:ext>
            </p:extLst>
          </p:nvPr>
        </p:nvGraphicFramePr>
        <p:xfrm>
          <a:off x="3314247" y="127000"/>
          <a:ext cx="4801739" cy="6794500"/>
        </p:xfrm>
        <a:graphic>
          <a:graphicData uri="http://schemas.openxmlformats.org/presentationml/2006/ole">
            <mc:AlternateContent xmlns:mc="http://schemas.openxmlformats.org/markup-compatibility/2006">
              <mc:Choice xmlns:v="urn:schemas-microsoft-com:vml" Requires="v">
                <p:oleObj spid="_x0000_s3104" name="Acrobat Document" r:id="rId3" imgW="5667277" imgH="8019860" progId="AcroExch.Document.DC">
                  <p:embed/>
                </p:oleObj>
              </mc:Choice>
              <mc:Fallback>
                <p:oleObj name="Acrobat Document" r:id="rId3" imgW="5667277" imgH="8019860" progId="AcroExch.Document.DC">
                  <p:embed/>
                  <p:pic>
                    <p:nvPicPr>
                      <p:cNvPr id="0" name=""/>
                      <p:cNvPicPr/>
                      <p:nvPr/>
                    </p:nvPicPr>
                    <p:blipFill>
                      <a:blip r:embed="rId4"/>
                      <a:stretch>
                        <a:fillRect/>
                      </a:stretch>
                    </p:blipFill>
                    <p:spPr>
                      <a:xfrm>
                        <a:off x="3314247" y="127000"/>
                        <a:ext cx="4801739" cy="6794500"/>
                      </a:xfrm>
                      <a:prstGeom prst="rect">
                        <a:avLst/>
                      </a:prstGeom>
                    </p:spPr>
                  </p:pic>
                </p:oleObj>
              </mc:Fallback>
            </mc:AlternateContent>
          </a:graphicData>
        </a:graphic>
      </p:graphicFrame>
      <p:sp>
        <p:nvSpPr>
          <p:cNvPr id="8" name="Gefaltete Ecke 7"/>
          <p:cNvSpPr/>
          <p:nvPr/>
        </p:nvSpPr>
        <p:spPr>
          <a:xfrm>
            <a:off x="8582294" y="3249367"/>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dirty="0">
                <a:solidFill>
                  <a:schemeClr val="tx1"/>
                </a:solidFill>
                <a:latin typeface="MV Boli" panose="02000500030200090000" pitchFamily="2" charset="0"/>
                <a:cs typeface="MV Boli" panose="02000500030200090000" pitchFamily="2" charset="0"/>
              </a:rPr>
              <a:t>w</a:t>
            </a:r>
            <a:r>
              <a:rPr lang="de-DE" dirty="0" smtClean="0">
                <a:solidFill>
                  <a:schemeClr val="tx1"/>
                </a:solidFill>
                <a:latin typeface="MV Boli" panose="02000500030200090000" pitchFamily="2" charset="0"/>
                <a:cs typeface="MV Boli" panose="02000500030200090000" pitchFamily="2" charset="0"/>
              </a:rPr>
              <a:t>ird vor-</a:t>
            </a:r>
            <a:r>
              <a:rPr lang="de-DE" dirty="0" err="1" smtClean="0">
                <a:solidFill>
                  <a:schemeClr val="tx1"/>
                </a:solidFill>
                <a:latin typeface="MV Boli" panose="02000500030200090000" pitchFamily="2" charset="0"/>
                <a:cs typeface="MV Boli" panose="02000500030200090000" pitchFamily="2" charset="0"/>
              </a:rPr>
              <a:t>gehefter</a:t>
            </a:r>
            <a:endParaRPr lang="de-DE" dirty="0">
              <a:solidFill>
                <a:schemeClr val="tx1"/>
              </a:solidFill>
              <a:latin typeface="MV Boli" panose="02000500030200090000" pitchFamily="2" charset="0"/>
              <a:cs typeface="MV Boli" panose="02000500030200090000" pitchFamily="2" charset="0"/>
            </a:endParaRPr>
          </a:p>
        </p:txBody>
      </p:sp>
      <p:sp>
        <p:nvSpPr>
          <p:cNvPr id="9" name="Gefaltete Ecke 8"/>
          <p:cNvSpPr/>
          <p:nvPr/>
        </p:nvSpPr>
        <p:spPr>
          <a:xfrm rot="21277117">
            <a:off x="1090048" y="1432890"/>
            <a:ext cx="1290229"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MV Boli" panose="02000500030200090000" pitchFamily="2" charset="0"/>
                <a:cs typeface="MV Boli" panose="02000500030200090000" pitchFamily="2" charset="0"/>
              </a:rPr>
              <a:t>1.</a:t>
            </a:r>
          </a:p>
          <a:p>
            <a:pPr algn="ctr"/>
            <a:r>
              <a:rPr lang="de-DE" sz="1600" dirty="0" smtClean="0">
                <a:solidFill>
                  <a:schemeClr val="tx1"/>
                </a:solidFill>
                <a:latin typeface="MV Boli" panose="02000500030200090000" pitchFamily="2" charset="0"/>
                <a:cs typeface="MV Boli" panose="02000500030200090000" pitchFamily="2" charset="0"/>
              </a:rPr>
              <a:t>Heftung:</a:t>
            </a:r>
          </a:p>
        </p:txBody>
      </p:sp>
    </p:spTree>
    <p:extLst>
      <p:ext uri="{BB962C8B-B14F-4D97-AF65-F5344CB8AC3E}">
        <p14:creationId xmlns:p14="http://schemas.microsoft.com/office/powerpoint/2010/main" val="133346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42526"/>
            <a:ext cx="12192000" cy="69005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175</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sp>
        <p:nvSpPr>
          <p:cNvPr id="12" name="Gefaltete Ecke 11"/>
          <p:cNvSpPr/>
          <p:nvPr/>
        </p:nvSpPr>
        <p:spPr>
          <a:xfrm rot="21277117">
            <a:off x="1067154" y="1950370"/>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smtClean="0">
              <a:solidFill>
                <a:schemeClr val="tx1"/>
              </a:solidFill>
              <a:latin typeface="MV Boli" panose="02000500030200090000" pitchFamily="2" charset="0"/>
              <a:cs typeface="MV Boli" panose="02000500030200090000" pitchFamily="2" charset="0"/>
            </a:endParaRPr>
          </a:p>
          <a:p>
            <a:pPr algn="ctr"/>
            <a:r>
              <a:rPr lang="de-DE" sz="1600" b="1" dirty="0" err="1" smtClean="0">
                <a:solidFill>
                  <a:schemeClr val="tx1"/>
                </a:solidFill>
                <a:latin typeface="MV Boli" panose="02000500030200090000" pitchFamily="2" charset="0"/>
                <a:cs typeface="MV Boli" panose="02000500030200090000" pitchFamily="2" charset="0"/>
              </a:rPr>
              <a:t>Präsentat</a:t>
            </a:r>
            <a:endParaRPr lang="de-DE" sz="1600" b="1" dirty="0">
              <a:solidFill>
                <a:schemeClr val="tx1"/>
              </a:solidFill>
              <a:latin typeface="MV Boli" panose="02000500030200090000" pitchFamily="2" charset="0"/>
              <a:cs typeface="MV Boli" panose="02000500030200090000" pitchFamily="2" charset="0"/>
            </a:endParaRPr>
          </a:p>
        </p:txBody>
      </p:sp>
      <p:graphicFrame>
        <p:nvGraphicFramePr>
          <p:cNvPr id="4" name="Objekt 3"/>
          <p:cNvGraphicFramePr>
            <a:graphicFrameLocks noChangeAspect="1"/>
          </p:cNvGraphicFramePr>
          <p:nvPr>
            <p:extLst>
              <p:ext uri="{D42A27DB-BD31-4B8C-83A1-F6EECF244321}">
                <p14:modId xmlns:p14="http://schemas.microsoft.com/office/powerpoint/2010/main" val="4215696799"/>
              </p:ext>
            </p:extLst>
          </p:nvPr>
        </p:nvGraphicFramePr>
        <p:xfrm>
          <a:off x="3063873" y="129326"/>
          <a:ext cx="4585155" cy="6684032"/>
        </p:xfrm>
        <a:graphic>
          <a:graphicData uri="http://schemas.openxmlformats.org/presentationml/2006/ole">
            <mc:AlternateContent xmlns:mc="http://schemas.openxmlformats.org/markup-compatibility/2006">
              <mc:Choice xmlns:v="urn:schemas-microsoft-com:vml" Requires="v">
                <p:oleObj spid="_x0000_s6179" name="Acrobat Document" r:id="rId3" imgW="5667277" imgH="8019860" progId="AcroExch.Document.DC">
                  <p:embed/>
                </p:oleObj>
              </mc:Choice>
              <mc:Fallback>
                <p:oleObj name="Acrobat Document" r:id="rId3" imgW="5667277" imgH="8019860" progId="AcroExch.Document.DC">
                  <p:embed/>
                  <p:pic>
                    <p:nvPicPr>
                      <p:cNvPr id="0" name=""/>
                      <p:cNvPicPr/>
                      <p:nvPr/>
                    </p:nvPicPr>
                    <p:blipFill>
                      <a:blip r:embed="rId4"/>
                      <a:stretch>
                        <a:fillRect/>
                      </a:stretch>
                    </p:blipFill>
                    <p:spPr>
                      <a:xfrm>
                        <a:off x="3063873" y="129326"/>
                        <a:ext cx="4585155" cy="6684032"/>
                      </a:xfrm>
                      <a:prstGeom prst="rect">
                        <a:avLst/>
                      </a:prstGeom>
                    </p:spPr>
                  </p:pic>
                </p:oleObj>
              </mc:Fallback>
            </mc:AlternateContent>
          </a:graphicData>
        </a:graphic>
      </p:graphicFrame>
      <p:sp>
        <p:nvSpPr>
          <p:cNvPr id="13" name="Gefaltete Ecke 12"/>
          <p:cNvSpPr/>
          <p:nvPr/>
        </p:nvSpPr>
        <p:spPr>
          <a:xfrm rot="240325">
            <a:off x="7976573" y="157564"/>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latin typeface="MV Boli" panose="02000500030200090000" pitchFamily="2" charset="0"/>
                <a:cs typeface="MV Boli" panose="02000500030200090000" pitchFamily="2" charset="0"/>
              </a:rPr>
              <a:t>Foliierung</a:t>
            </a:r>
            <a:endParaRPr lang="de-DE" dirty="0">
              <a:solidFill>
                <a:schemeClr val="tx1"/>
              </a:solidFill>
              <a:latin typeface="MV Boli" panose="02000500030200090000" pitchFamily="2" charset="0"/>
              <a:cs typeface="MV Boli" panose="02000500030200090000" pitchFamily="2" charset="0"/>
            </a:endParaRPr>
          </a:p>
        </p:txBody>
      </p:sp>
      <p:sp>
        <p:nvSpPr>
          <p:cNvPr id="14" name="Gefaltete Ecke 13"/>
          <p:cNvSpPr/>
          <p:nvPr/>
        </p:nvSpPr>
        <p:spPr>
          <a:xfrm>
            <a:off x="9689789" y="4876360"/>
            <a:ext cx="1261288"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smtClean="0">
                <a:solidFill>
                  <a:schemeClr val="tx1"/>
                </a:solidFill>
                <a:latin typeface="MV Boli" panose="02000500030200090000" pitchFamily="2" charset="0"/>
                <a:cs typeface="MV Boli" panose="02000500030200090000" pitchFamily="2" charset="0"/>
              </a:rPr>
              <a:t>§ 3 IV</a:t>
            </a:r>
          </a:p>
          <a:p>
            <a:pPr algn="ctr"/>
            <a:r>
              <a:rPr lang="de-DE" dirty="0" err="1" smtClean="0">
                <a:solidFill>
                  <a:schemeClr val="tx1"/>
                </a:solidFill>
                <a:latin typeface="MV Boli" panose="02000500030200090000" pitchFamily="2" charset="0"/>
                <a:cs typeface="MV Boli" panose="02000500030200090000" pitchFamily="2" charset="0"/>
              </a:rPr>
              <a:t>AktO</a:t>
            </a:r>
            <a:endParaRPr lang="de-DE" dirty="0">
              <a:solidFill>
                <a:schemeClr val="tx1"/>
              </a:solidFill>
              <a:latin typeface="MV Boli" panose="02000500030200090000" pitchFamily="2" charset="0"/>
              <a:cs typeface="MV Boli" panose="02000500030200090000" pitchFamily="2" charset="0"/>
            </a:endParaRPr>
          </a:p>
        </p:txBody>
      </p:sp>
      <p:sp>
        <p:nvSpPr>
          <p:cNvPr id="16" name="Gefaltete Ecke 15"/>
          <p:cNvSpPr/>
          <p:nvPr/>
        </p:nvSpPr>
        <p:spPr>
          <a:xfrm>
            <a:off x="10794319" y="5054736"/>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latin typeface="MV Boli" panose="02000500030200090000" pitchFamily="2" charset="0"/>
                <a:cs typeface="MV Boli" panose="02000500030200090000" pitchFamily="2" charset="0"/>
              </a:rPr>
              <a:t>Blattstärke</a:t>
            </a:r>
          </a:p>
          <a:p>
            <a:pPr algn="ctr"/>
            <a:r>
              <a:rPr lang="de-DE" sz="1600"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 3 IV S.3</a:t>
            </a:r>
          </a:p>
          <a:p>
            <a:pPr algn="ctr"/>
            <a:r>
              <a:rPr lang="de-DE" sz="1600" dirty="0" err="1"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AktO</a:t>
            </a:r>
            <a:endParaRPr lang="de-DE" sz="1600"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
        <p:nvSpPr>
          <p:cNvPr id="17" name="Gefaltete Ecke 16"/>
          <p:cNvSpPr/>
          <p:nvPr/>
        </p:nvSpPr>
        <p:spPr>
          <a:xfrm rot="21277117">
            <a:off x="620802" y="300790"/>
            <a:ext cx="1290229"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MV Boli" panose="02000500030200090000" pitchFamily="2" charset="0"/>
                <a:cs typeface="MV Boli" panose="02000500030200090000" pitchFamily="2" charset="0"/>
              </a:rPr>
              <a:t>2</a:t>
            </a:r>
            <a:r>
              <a:rPr lang="de-DE" sz="1600" dirty="0" smtClean="0">
                <a:solidFill>
                  <a:schemeClr val="tx1"/>
                </a:solidFill>
                <a:latin typeface="MV Boli" panose="02000500030200090000" pitchFamily="2" charset="0"/>
                <a:cs typeface="MV Boli" panose="02000500030200090000" pitchFamily="2" charset="0"/>
              </a:rPr>
              <a:t>.</a:t>
            </a:r>
          </a:p>
          <a:p>
            <a:pPr algn="ctr"/>
            <a:r>
              <a:rPr lang="de-DE" sz="1600" dirty="0" smtClean="0">
                <a:solidFill>
                  <a:schemeClr val="tx1"/>
                </a:solidFill>
                <a:latin typeface="MV Boli" panose="02000500030200090000" pitchFamily="2" charset="0"/>
                <a:cs typeface="MV Boli" panose="02000500030200090000" pitchFamily="2" charset="0"/>
              </a:rPr>
              <a:t>Heftung</a:t>
            </a:r>
          </a:p>
        </p:txBody>
      </p:sp>
      <p:cxnSp>
        <p:nvCxnSpPr>
          <p:cNvPr id="5" name="Gerade Verbindung mit Pfeil 4"/>
          <p:cNvCxnSpPr/>
          <p:nvPr/>
        </p:nvCxnSpPr>
        <p:spPr>
          <a:xfrm flipH="1" flipV="1">
            <a:off x="7464312" y="431941"/>
            <a:ext cx="470149" cy="1538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6561222"/>
            <a:ext cx="914400" cy="29677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bg1">
                    <a:lumMod val="50000"/>
                  </a:schemeClr>
                </a:solidFill>
              </a:rPr>
              <a:t>176</a:t>
            </a:r>
            <a:endParaRPr lang="de-DE" sz="1400" dirty="0">
              <a:solidFill>
                <a:schemeClr val="bg1">
                  <a:lumMod val="50000"/>
                </a:schemeClr>
              </a:solidFill>
            </a:endParaRPr>
          </a:p>
        </p:txBody>
      </p:sp>
      <p:sp>
        <p:nvSpPr>
          <p:cNvPr id="6" name="Rechteck 5"/>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solidFill>
                  <a:schemeClr val="tx1"/>
                </a:solidFill>
              </a:rPr>
              <a:t>KG-Ref.AF Carus</a:t>
            </a:r>
            <a:endParaRPr lang="de-DE" dirty="0">
              <a:solidFill>
                <a:schemeClr val="tx1"/>
              </a:solidFill>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705825720"/>
              </p:ext>
            </p:extLst>
          </p:nvPr>
        </p:nvGraphicFramePr>
        <p:xfrm>
          <a:off x="2822573" y="5442"/>
          <a:ext cx="4801739" cy="6794501"/>
        </p:xfrm>
        <a:graphic>
          <a:graphicData uri="http://schemas.openxmlformats.org/presentationml/2006/ole">
            <mc:AlternateContent xmlns:mc="http://schemas.openxmlformats.org/markup-compatibility/2006">
              <mc:Choice xmlns:v="urn:schemas-microsoft-com:vml" Requires="v">
                <p:oleObj spid="_x0000_s11294" name="Acrobat Document" r:id="rId3" imgW="5667277" imgH="8019860" progId="AcroExch.Document.DC">
                  <p:embed/>
                </p:oleObj>
              </mc:Choice>
              <mc:Fallback>
                <p:oleObj name="Acrobat Document" r:id="rId3" imgW="5667277" imgH="8019860" progId="AcroExch.Document.DC">
                  <p:embed/>
                  <p:pic>
                    <p:nvPicPr>
                      <p:cNvPr id="0" name=""/>
                      <p:cNvPicPr/>
                      <p:nvPr/>
                    </p:nvPicPr>
                    <p:blipFill>
                      <a:blip r:embed="rId4"/>
                      <a:stretch>
                        <a:fillRect/>
                      </a:stretch>
                    </p:blipFill>
                    <p:spPr>
                      <a:xfrm>
                        <a:off x="2822573" y="5442"/>
                        <a:ext cx="4801739" cy="6794501"/>
                      </a:xfrm>
                      <a:prstGeom prst="rect">
                        <a:avLst/>
                      </a:prstGeom>
                    </p:spPr>
                  </p:pic>
                </p:oleObj>
              </mc:Fallback>
            </mc:AlternateContent>
          </a:graphicData>
        </a:graphic>
      </p:graphicFrame>
      <p:sp>
        <p:nvSpPr>
          <p:cNvPr id="8" name="Gefaltete Ecke 7"/>
          <p:cNvSpPr/>
          <p:nvPr/>
        </p:nvSpPr>
        <p:spPr>
          <a:xfrm rot="240325">
            <a:off x="7932000" y="328612"/>
            <a:ext cx="1261288" cy="1249874"/>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latin typeface="MV Boli" panose="02000500030200090000" pitchFamily="2" charset="0"/>
              <a:cs typeface="MV Boli" panose="02000500030200090000" pitchFamily="2" charset="0"/>
            </a:endParaRPr>
          </a:p>
          <a:p>
            <a:pPr algn="ctr"/>
            <a:r>
              <a:rPr lang="de-DE" dirty="0" err="1"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Foliierung</a:t>
            </a:r>
            <a:endParaRPr lang="de-DE"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
        <p:nvSpPr>
          <p:cNvPr id="9" name="Gefaltete Ecke 8"/>
          <p:cNvSpPr/>
          <p:nvPr/>
        </p:nvSpPr>
        <p:spPr>
          <a:xfrm rot="21277117">
            <a:off x="620802" y="300790"/>
            <a:ext cx="1290229" cy="1249874"/>
          </a:xfrm>
          <a:prstGeom prst="foldedCorner">
            <a:avLst/>
          </a:prstGeom>
          <a:solidFill>
            <a:schemeClr val="accent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MV Boli" panose="02000500030200090000" pitchFamily="2" charset="0"/>
                <a:cs typeface="MV Boli" panose="02000500030200090000" pitchFamily="2" charset="0"/>
              </a:rPr>
              <a:t>2</a:t>
            </a:r>
            <a:r>
              <a:rPr lang="de-DE" sz="1600" dirty="0" smtClean="0">
                <a:solidFill>
                  <a:schemeClr val="tx1"/>
                </a:solidFill>
                <a:latin typeface="MV Boli" panose="02000500030200090000" pitchFamily="2" charset="0"/>
                <a:cs typeface="MV Boli" panose="02000500030200090000" pitchFamily="2" charset="0"/>
              </a:rPr>
              <a:t>.</a:t>
            </a:r>
          </a:p>
          <a:p>
            <a:pPr algn="ctr"/>
            <a:r>
              <a:rPr lang="de-DE" sz="1600" dirty="0" smtClean="0">
                <a:solidFill>
                  <a:schemeClr val="tx1"/>
                </a:solidFill>
                <a:latin typeface="MV Boli" panose="02000500030200090000" pitchFamily="2" charset="0"/>
                <a:cs typeface="MV Boli" panose="02000500030200090000" pitchFamily="2" charset="0"/>
              </a:rPr>
              <a:t>Heftung</a:t>
            </a:r>
          </a:p>
        </p:txBody>
      </p:sp>
    </p:spTree>
    <p:extLst>
      <p:ext uri="{BB962C8B-B14F-4D97-AF65-F5344CB8AC3E}">
        <p14:creationId xmlns:p14="http://schemas.microsoft.com/office/powerpoint/2010/main" val="216068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915</Words>
  <Application>Microsoft Office PowerPoint</Application>
  <PresentationFormat>Breitbild</PresentationFormat>
  <Paragraphs>420</Paragraphs>
  <Slides>35</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35</vt:i4>
      </vt:variant>
    </vt:vector>
  </HeadingPairs>
  <TitlesOfParts>
    <vt:vector size="42" baseType="lpstr">
      <vt:lpstr>Arial</vt:lpstr>
      <vt:lpstr>Bradley Hand ITC</vt:lpstr>
      <vt:lpstr>Calibri</vt:lpstr>
      <vt:lpstr>Calibri Light</vt:lpstr>
      <vt:lpstr>MV Boli</vt:lpstr>
      <vt:lpstr>Office</vt:lpstr>
      <vt:lpstr>Acrobat Document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ITDZ-Berlin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Carus, Natascha</dc:creator>
  <cp:lastModifiedBy>Carus, Natascha</cp:lastModifiedBy>
  <cp:revision>63</cp:revision>
  <dcterms:created xsi:type="dcterms:W3CDTF">2023-08-04T06:26:09Z</dcterms:created>
  <dcterms:modified xsi:type="dcterms:W3CDTF">2023-10-11T11:55:13Z</dcterms:modified>
</cp:coreProperties>
</file>