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E9425-5652-41A6-AA98-4CDB301CF95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24A5BA8-280A-4BDD-BA7D-7DC58E21C415}">
      <dgm:prSet phldrT="[Text]"/>
      <dgm:spPr/>
      <dgm:t>
        <a:bodyPr/>
        <a:lstStyle/>
        <a:p>
          <a:r>
            <a:rPr lang="de-DE" dirty="0" smtClean="0"/>
            <a:t>Annahmeverfügung</a:t>
          </a:r>
          <a:endParaRPr lang="de-DE" dirty="0"/>
        </a:p>
      </dgm:t>
    </dgm:pt>
    <dgm:pt modelId="{03BE007B-EED8-4EDF-BB5A-2CCCCAB599B4}" type="parTrans" cxnId="{09BEC425-3BD7-411C-909F-9707D9D35D43}">
      <dgm:prSet/>
      <dgm:spPr/>
      <dgm:t>
        <a:bodyPr/>
        <a:lstStyle/>
        <a:p>
          <a:endParaRPr lang="de-DE"/>
        </a:p>
      </dgm:t>
    </dgm:pt>
    <dgm:pt modelId="{43B69EAD-D07F-429A-9F2B-B2C7ECF47463}" type="sibTrans" cxnId="{09BEC425-3BD7-411C-909F-9707D9D35D43}">
      <dgm:prSet/>
      <dgm:spPr/>
      <dgm:t>
        <a:bodyPr/>
        <a:lstStyle/>
        <a:p>
          <a:endParaRPr lang="de-DE"/>
        </a:p>
      </dgm:t>
    </dgm:pt>
    <dgm:pt modelId="{48984686-95FB-45D1-B00D-F3FF89B4CF7F}">
      <dgm:prSet phldrT="[Text]"/>
      <dgm:spPr/>
      <dgm:t>
        <a:bodyPr/>
        <a:lstStyle/>
        <a:p>
          <a:r>
            <a:rPr lang="de-DE" dirty="0" smtClean="0"/>
            <a:t>Urschrift</a:t>
          </a:r>
        </a:p>
        <a:p>
          <a:r>
            <a:rPr lang="de-DE" dirty="0" smtClean="0"/>
            <a:t>Erledigungsvermerk mit Angabe der Nr. der Aufbewahrungsliste zur Akte zurück</a:t>
          </a:r>
          <a:endParaRPr lang="de-DE" dirty="0"/>
        </a:p>
      </dgm:t>
    </dgm:pt>
    <dgm:pt modelId="{D8BA7A98-DB4B-45AD-A3B9-440EBFCFACFB}" type="parTrans" cxnId="{2DA6DEBB-1702-444A-AA57-A4BF3D654D59}">
      <dgm:prSet/>
      <dgm:spPr/>
      <dgm:t>
        <a:bodyPr/>
        <a:lstStyle/>
        <a:p>
          <a:endParaRPr lang="de-DE"/>
        </a:p>
      </dgm:t>
    </dgm:pt>
    <dgm:pt modelId="{C1296AB3-1CE9-4A5F-AE29-1FEF3352BDCA}" type="sibTrans" cxnId="{2DA6DEBB-1702-444A-AA57-A4BF3D654D59}">
      <dgm:prSet/>
      <dgm:spPr/>
      <dgm:t>
        <a:bodyPr/>
        <a:lstStyle/>
        <a:p>
          <a:endParaRPr lang="de-DE"/>
        </a:p>
      </dgm:t>
    </dgm:pt>
    <dgm:pt modelId="{41D221ED-D24A-4387-9C1B-388B87E66597}">
      <dgm:prSet phldrT="[Text]"/>
      <dgm:spPr/>
      <dgm:t>
        <a:bodyPr/>
        <a:lstStyle/>
        <a:p>
          <a:r>
            <a:rPr lang="de-DE" dirty="0" smtClean="0"/>
            <a:t>Ausfertigung</a:t>
          </a:r>
        </a:p>
        <a:p>
          <a:r>
            <a:rPr lang="de-DE" dirty="0" smtClean="0"/>
            <a:t>Über die Annahme wird eine Anzeige zu den Sachakten erstattet. Ausfertigung verbleibt bei der Dienstkraft</a:t>
          </a:r>
          <a:endParaRPr lang="de-DE" dirty="0"/>
        </a:p>
      </dgm:t>
    </dgm:pt>
    <dgm:pt modelId="{46A7AC02-AD5B-4F02-B2EA-FD37ECB65832}" type="parTrans" cxnId="{79A44961-60C7-45EA-B3C8-2E4C74573D36}">
      <dgm:prSet/>
      <dgm:spPr/>
      <dgm:t>
        <a:bodyPr/>
        <a:lstStyle/>
        <a:p>
          <a:endParaRPr lang="de-DE"/>
        </a:p>
      </dgm:t>
    </dgm:pt>
    <dgm:pt modelId="{A5D32596-24FB-4DFE-B958-336EA83AC450}" type="sibTrans" cxnId="{79A44961-60C7-45EA-B3C8-2E4C74573D36}">
      <dgm:prSet/>
      <dgm:spPr/>
      <dgm:t>
        <a:bodyPr/>
        <a:lstStyle/>
        <a:p>
          <a:endParaRPr lang="de-DE"/>
        </a:p>
      </dgm:t>
    </dgm:pt>
    <dgm:pt modelId="{A83044C2-E4C3-47C2-BCFB-D0AE744D01F6}" type="pres">
      <dgm:prSet presAssocID="{B3DE9425-5652-41A6-AA98-4CDB301CF9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1F7AEE2-0D1C-4645-9F95-A76B22FEE0CE}" type="pres">
      <dgm:prSet presAssocID="{A24A5BA8-280A-4BDD-BA7D-7DC58E21C415}" presName="hierRoot1" presStyleCnt="0">
        <dgm:presLayoutVars>
          <dgm:hierBranch val="init"/>
        </dgm:presLayoutVars>
      </dgm:prSet>
      <dgm:spPr/>
    </dgm:pt>
    <dgm:pt modelId="{43E45146-83D7-4820-A355-B369F532C03F}" type="pres">
      <dgm:prSet presAssocID="{A24A5BA8-280A-4BDD-BA7D-7DC58E21C415}" presName="rootComposite1" presStyleCnt="0"/>
      <dgm:spPr/>
    </dgm:pt>
    <dgm:pt modelId="{963B1B57-92C6-4596-B4B7-AB7B3F4EE86D}" type="pres">
      <dgm:prSet presAssocID="{A24A5BA8-280A-4BDD-BA7D-7DC58E21C4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4AB1F6-5809-4E16-9F99-6BAE29AB9F6F}" type="pres">
      <dgm:prSet presAssocID="{A24A5BA8-280A-4BDD-BA7D-7DC58E21C415}" presName="rootConnector1" presStyleLbl="node1" presStyleIdx="0" presStyleCnt="0"/>
      <dgm:spPr/>
      <dgm:t>
        <a:bodyPr/>
        <a:lstStyle/>
        <a:p>
          <a:endParaRPr lang="de-DE"/>
        </a:p>
      </dgm:t>
    </dgm:pt>
    <dgm:pt modelId="{BBA7258B-84AB-4C4F-99BF-71DF02B7A95D}" type="pres">
      <dgm:prSet presAssocID="{A24A5BA8-280A-4BDD-BA7D-7DC58E21C415}" presName="hierChild2" presStyleCnt="0"/>
      <dgm:spPr/>
    </dgm:pt>
    <dgm:pt modelId="{4DDC318A-C88E-434D-9FBC-4AF014744E46}" type="pres">
      <dgm:prSet presAssocID="{D8BA7A98-DB4B-45AD-A3B9-440EBFCFACFB}" presName="Name37" presStyleLbl="parChTrans1D2" presStyleIdx="0" presStyleCnt="2"/>
      <dgm:spPr/>
      <dgm:t>
        <a:bodyPr/>
        <a:lstStyle/>
        <a:p>
          <a:endParaRPr lang="de-DE"/>
        </a:p>
      </dgm:t>
    </dgm:pt>
    <dgm:pt modelId="{15452030-C47E-47F9-B2C3-4CF0CEE9BCDD}" type="pres">
      <dgm:prSet presAssocID="{48984686-95FB-45D1-B00D-F3FF89B4CF7F}" presName="hierRoot2" presStyleCnt="0">
        <dgm:presLayoutVars>
          <dgm:hierBranch val="init"/>
        </dgm:presLayoutVars>
      </dgm:prSet>
      <dgm:spPr/>
    </dgm:pt>
    <dgm:pt modelId="{33BEAC68-8686-445B-8B1C-B40607B3713A}" type="pres">
      <dgm:prSet presAssocID="{48984686-95FB-45D1-B00D-F3FF89B4CF7F}" presName="rootComposite" presStyleCnt="0"/>
      <dgm:spPr/>
    </dgm:pt>
    <dgm:pt modelId="{30E41156-72CD-440A-9BE3-3688D1B18D2E}" type="pres">
      <dgm:prSet presAssocID="{48984686-95FB-45D1-B00D-F3FF89B4CF7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010A78F-B921-4E08-8770-3980B24E7F4C}" type="pres">
      <dgm:prSet presAssocID="{48984686-95FB-45D1-B00D-F3FF89B4CF7F}" presName="rootConnector" presStyleLbl="node2" presStyleIdx="0" presStyleCnt="2"/>
      <dgm:spPr/>
      <dgm:t>
        <a:bodyPr/>
        <a:lstStyle/>
        <a:p>
          <a:endParaRPr lang="de-DE"/>
        </a:p>
      </dgm:t>
    </dgm:pt>
    <dgm:pt modelId="{867EB916-5FE9-40A5-9EF0-A3BD35DDA4DA}" type="pres">
      <dgm:prSet presAssocID="{48984686-95FB-45D1-B00D-F3FF89B4CF7F}" presName="hierChild4" presStyleCnt="0"/>
      <dgm:spPr/>
    </dgm:pt>
    <dgm:pt modelId="{6C7EA0DF-336B-4C38-95F7-89554D04DC7D}" type="pres">
      <dgm:prSet presAssocID="{48984686-95FB-45D1-B00D-F3FF89B4CF7F}" presName="hierChild5" presStyleCnt="0"/>
      <dgm:spPr/>
    </dgm:pt>
    <dgm:pt modelId="{12F5A49C-E65D-4647-9B1F-51876B9802BB}" type="pres">
      <dgm:prSet presAssocID="{46A7AC02-AD5B-4F02-B2EA-FD37ECB65832}" presName="Name37" presStyleLbl="parChTrans1D2" presStyleIdx="1" presStyleCnt="2"/>
      <dgm:spPr/>
      <dgm:t>
        <a:bodyPr/>
        <a:lstStyle/>
        <a:p>
          <a:endParaRPr lang="de-DE"/>
        </a:p>
      </dgm:t>
    </dgm:pt>
    <dgm:pt modelId="{AB05E287-8E8C-4D11-ADCE-38A1BBE00182}" type="pres">
      <dgm:prSet presAssocID="{41D221ED-D24A-4387-9C1B-388B87E66597}" presName="hierRoot2" presStyleCnt="0">
        <dgm:presLayoutVars>
          <dgm:hierBranch val="init"/>
        </dgm:presLayoutVars>
      </dgm:prSet>
      <dgm:spPr/>
    </dgm:pt>
    <dgm:pt modelId="{5D9E4CB4-82FD-4AF4-8C16-39C08CB8DDBE}" type="pres">
      <dgm:prSet presAssocID="{41D221ED-D24A-4387-9C1B-388B87E66597}" presName="rootComposite" presStyleCnt="0"/>
      <dgm:spPr/>
    </dgm:pt>
    <dgm:pt modelId="{61A8077F-0DEE-4953-B2CD-22BE10B134F8}" type="pres">
      <dgm:prSet presAssocID="{41D221ED-D24A-4387-9C1B-388B87E6659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8080FEA-DA61-4E85-9626-10B147750E28}" type="pres">
      <dgm:prSet presAssocID="{41D221ED-D24A-4387-9C1B-388B87E66597}" presName="rootConnector" presStyleLbl="node2" presStyleIdx="1" presStyleCnt="2"/>
      <dgm:spPr/>
      <dgm:t>
        <a:bodyPr/>
        <a:lstStyle/>
        <a:p>
          <a:endParaRPr lang="de-DE"/>
        </a:p>
      </dgm:t>
    </dgm:pt>
    <dgm:pt modelId="{E08F4A09-AEB4-4ED6-A82A-E609A79D74B6}" type="pres">
      <dgm:prSet presAssocID="{41D221ED-D24A-4387-9C1B-388B87E66597}" presName="hierChild4" presStyleCnt="0"/>
      <dgm:spPr/>
    </dgm:pt>
    <dgm:pt modelId="{1531897F-E7C7-48B7-90B8-6528C98A1EB5}" type="pres">
      <dgm:prSet presAssocID="{41D221ED-D24A-4387-9C1B-388B87E66597}" presName="hierChild5" presStyleCnt="0"/>
      <dgm:spPr/>
    </dgm:pt>
    <dgm:pt modelId="{D2035EF1-64DB-442A-BBA0-D331142612A0}" type="pres">
      <dgm:prSet presAssocID="{A24A5BA8-280A-4BDD-BA7D-7DC58E21C415}" presName="hierChild3" presStyleCnt="0"/>
      <dgm:spPr/>
    </dgm:pt>
  </dgm:ptLst>
  <dgm:cxnLst>
    <dgm:cxn modelId="{1BCE7813-4B36-4080-AC19-D3B635CD14C4}" type="presOf" srcId="{B3DE9425-5652-41A6-AA98-4CDB301CF952}" destId="{A83044C2-E4C3-47C2-BCFB-D0AE744D01F6}" srcOrd="0" destOrd="0" presId="urn:microsoft.com/office/officeart/2005/8/layout/orgChart1"/>
    <dgm:cxn modelId="{2741020E-A614-44E2-9519-3507D064DEB5}" type="presOf" srcId="{46A7AC02-AD5B-4F02-B2EA-FD37ECB65832}" destId="{12F5A49C-E65D-4647-9B1F-51876B9802BB}" srcOrd="0" destOrd="0" presId="urn:microsoft.com/office/officeart/2005/8/layout/orgChart1"/>
    <dgm:cxn modelId="{2DA6DEBB-1702-444A-AA57-A4BF3D654D59}" srcId="{A24A5BA8-280A-4BDD-BA7D-7DC58E21C415}" destId="{48984686-95FB-45D1-B00D-F3FF89B4CF7F}" srcOrd="0" destOrd="0" parTransId="{D8BA7A98-DB4B-45AD-A3B9-440EBFCFACFB}" sibTransId="{C1296AB3-1CE9-4A5F-AE29-1FEF3352BDCA}"/>
    <dgm:cxn modelId="{E6CF5DD7-8636-4AC1-B826-321920867E3E}" type="presOf" srcId="{41D221ED-D24A-4387-9C1B-388B87E66597}" destId="{61A8077F-0DEE-4953-B2CD-22BE10B134F8}" srcOrd="0" destOrd="0" presId="urn:microsoft.com/office/officeart/2005/8/layout/orgChart1"/>
    <dgm:cxn modelId="{010FB1E3-8FBF-453C-A00D-9842F3A21C59}" type="presOf" srcId="{A24A5BA8-280A-4BDD-BA7D-7DC58E21C415}" destId="{963B1B57-92C6-4596-B4B7-AB7B3F4EE86D}" srcOrd="0" destOrd="0" presId="urn:microsoft.com/office/officeart/2005/8/layout/orgChart1"/>
    <dgm:cxn modelId="{9B7B13C6-59E2-46A9-9622-BB30F9330065}" type="presOf" srcId="{D8BA7A98-DB4B-45AD-A3B9-440EBFCFACFB}" destId="{4DDC318A-C88E-434D-9FBC-4AF014744E46}" srcOrd="0" destOrd="0" presId="urn:microsoft.com/office/officeart/2005/8/layout/orgChart1"/>
    <dgm:cxn modelId="{6AFCC14A-5E12-400C-9585-A98E98644D0A}" type="presOf" srcId="{48984686-95FB-45D1-B00D-F3FF89B4CF7F}" destId="{3010A78F-B921-4E08-8770-3980B24E7F4C}" srcOrd="1" destOrd="0" presId="urn:microsoft.com/office/officeart/2005/8/layout/orgChart1"/>
    <dgm:cxn modelId="{79A44961-60C7-45EA-B3C8-2E4C74573D36}" srcId="{A24A5BA8-280A-4BDD-BA7D-7DC58E21C415}" destId="{41D221ED-D24A-4387-9C1B-388B87E66597}" srcOrd="1" destOrd="0" parTransId="{46A7AC02-AD5B-4F02-B2EA-FD37ECB65832}" sibTransId="{A5D32596-24FB-4DFE-B958-336EA83AC450}"/>
    <dgm:cxn modelId="{09BEC425-3BD7-411C-909F-9707D9D35D43}" srcId="{B3DE9425-5652-41A6-AA98-4CDB301CF952}" destId="{A24A5BA8-280A-4BDD-BA7D-7DC58E21C415}" srcOrd="0" destOrd="0" parTransId="{03BE007B-EED8-4EDF-BB5A-2CCCCAB599B4}" sibTransId="{43B69EAD-D07F-429A-9F2B-B2C7ECF47463}"/>
    <dgm:cxn modelId="{18ED2E0E-152D-4AEF-859C-D1159A1DAF9D}" type="presOf" srcId="{48984686-95FB-45D1-B00D-F3FF89B4CF7F}" destId="{30E41156-72CD-440A-9BE3-3688D1B18D2E}" srcOrd="0" destOrd="0" presId="urn:microsoft.com/office/officeart/2005/8/layout/orgChart1"/>
    <dgm:cxn modelId="{80DA4313-9667-4980-94FA-DF573BF3722C}" type="presOf" srcId="{41D221ED-D24A-4387-9C1B-388B87E66597}" destId="{58080FEA-DA61-4E85-9626-10B147750E28}" srcOrd="1" destOrd="0" presId="urn:microsoft.com/office/officeart/2005/8/layout/orgChart1"/>
    <dgm:cxn modelId="{D26720A3-CDCD-444D-9670-FB649C4D2D7C}" type="presOf" srcId="{A24A5BA8-280A-4BDD-BA7D-7DC58E21C415}" destId="{504AB1F6-5809-4E16-9F99-6BAE29AB9F6F}" srcOrd="1" destOrd="0" presId="urn:microsoft.com/office/officeart/2005/8/layout/orgChart1"/>
    <dgm:cxn modelId="{873D5C38-D969-48F2-952B-F2C836F6D906}" type="presParOf" srcId="{A83044C2-E4C3-47C2-BCFB-D0AE744D01F6}" destId="{F1F7AEE2-0D1C-4645-9F95-A76B22FEE0CE}" srcOrd="0" destOrd="0" presId="urn:microsoft.com/office/officeart/2005/8/layout/orgChart1"/>
    <dgm:cxn modelId="{17E49E08-FA83-4603-B796-843AA85C5700}" type="presParOf" srcId="{F1F7AEE2-0D1C-4645-9F95-A76B22FEE0CE}" destId="{43E45146-83D7-4820-A355-B369F532C03F}" srcOrd="0" destOrd="0" presId="urn:microsoft.com/office/officeart/2005/8/layout/orgChart1"/>
    <dgm:cxn modelId="{76C7E560-9366-4E69-A539-11009E799638}" type="presParOf" srcId="{43E45146-83D7-4820-A355-B369F532C03F}" destId="{963B1B57-92C6-4596-B4B7-AB7B3F4EE86D}" srcOrd="0" destOrd="0" presId="urn:microsoft.com/office/officeart/2005/8/layout/orgChart1"/>
    <dgm:cxn modelId="{D35C931F-C85B-448B-9F8F-70F9A9B84D2E}" type="presParOf" srcId="{43E45146-83D7-4820-A355-B369F532C03F}" destId="{504AB1F6-5809-4E16-9F99-6BAE29AB9F6F}" srcOrd="1" destOrd="0" presId="urn:microsoft.com/office/officeart/2005/8/layout/orgChart1"/>
    <dgm:cxn modelId="{75706D8C-0E13-4B43-B09F-8D2C44B02D88}" type="presParOf" srcId="{F1F7AEE2-0D1C-4645-9F95-A76B22FEE0CE}" destId="{BBA7258B-84AB-4C4F-99BF-71DF02B7A95D}" srcOrd="1" destOrd="0" presId="urn:microsoft.com/office/officeart/2005/8/layout/orgChart1"/>
    <dgm:cxn modelId="{A0384005-D2F9-4CA9-9489-70F534BDD318}" type="presParOf" srcId="{BBA7258B-84AB-4C4F-99BF-71DF02B7A95D}" destId="{4DDC318A-C88E-434D-9FBC-4AF014744E46}" srcOrd="0" destOrd="0" presId="urn:microsoft.com/office/officeart/2005/8/layout/orgChart1"/>
    <dgm:cxn modelId="{2ADE9922-1501-490E-8B3C-FAD7500AA50B}" type="presParOf" srcId="{BBA7258B-84AB-4C4F-99BF-71DF02B7A95D}" destId="{15452030-C47E-47F9-B2C3-4CF0CEE9BCDD}" srcOrd="1" destOrd="0" presId="urn:microsoft.com/office/officeart/2005/8/layout/orgChart1"/>
    <dgm:cxn modelId="{FB7F119B-A9AE-446E-A2DE-210A53E69DCD}" type="presParOf" srcId="{15452030-C47E-47F9-B2C3-4CF0CEE9BCDD}" destId="{33BEAC68-8686-445B-8B1C-B40607B3713A}" srcOrd="0" destOrd="0" presId="urn:microsoft.com/office/officeart/2005/8/layout/orgChart1"/>
    <dgm:cxn modelId="{6E53EA09-BF13-4BC4-91F5-751BA64E5F2B}" type="presParOf" srcId="{33BEAC68-8686-445B-8B1C-B40607B3713A}" destId="{30E41156-72CD-440A-9BE3-3688D1B18D2E}" srcOrd="0" destOrd="0" presId="urn:microsoft.com/office/officeart/2005/8/layout/orgChart1"/>
    <dgm:cxn modelId="{9F94C35B-29CC-4947-AC76-3BC1D0E3BF3F}" type="presParOf" srcId="{33BEAC68-8686-445B-8B1C-B40607B3713A}" destId="{3010A78F-B921-4E08-8770-3980B24E7F4C}" srcOrd="1" destOrd="0" presId="urn:microsoft.com/office/officeart/2005/8/layout/orgChart1"/>
    <dgm:cxn modelId="{B51E62B2-FA23-4EDE-BCC7-0FF52EAA7F57}" type="presParOf" srcId="{15452030-C47E-47F9-B2C3-4CF0CEE9BCDD}" destId="{867EB916-5FE9-40A5-9EF0-A3BD35DDA4DA}" srcOrd="1" destOrd="0" presId="urn:microsoft.com/office/officeart/2005/8/layout/orgChart1"/>
    <dgm:cxn modelId="{FF013DD4-F2F5-49B7-A5D1-329AA8B1E015}" type="presParOf" srcId="{15452030-C47E-47F9-B2C3-4CF0CEE9BCDD}" destId="{6C7EA0DF-336B-4C38-95F7-89554D04DC7D}" srcOrd="2" destOrd="0" presId="urn:microsoft.com/office/officeart/2005/8/layout/orgChart1"/>
    <dgm:cxn modelId="{5E49E7EB-2D21-4FBB-B110-45ED1EB22C31}" type="presParOf" srcId="{BBA7258B-84AB-4C4F-99BF-71DF02B7A95D}" destId="{12F5A49C-E65D-4647-9B1F-51876B9802BB}" srcOrd="2" destOrd="0" presId="urn:microsoft.com/office/officeart/2005/8/layout/orgChart1"/>
    <dgm:cxn modelId="{20AF96D5-1F94-40CB-B717-ABB597EFA8B0}" type="presParOf" srcId="{BBA7258B-84AB-4C4F-99BF-71DF02B7A95D}" destId="{AB05E287-8E8C-4D11-ADCE-38A1BBE00182}" srcOrd="3" destOrd="0" presId="urn:microsoft.com/office/officeart/2005/8/layout/orgChart1"/>
    <dgm:cxn modelId="{BBCBF36F-48E1-43F5-B281-F4A626549A4C}" type="presParOf" srcId="{AB05E287-8E8C-4D11-ADCE-38A1BBE00182}" destId="{5D9E4CB4-82FD-4AF4-8C16-39C08CB8DDBE}" srcOrd="0" destOrd="0" presId="urn:microsoft.com/office/officeart/2005/8/layout/orgChart1"/>
    <dgm:cxn modelId="{8447B6D0-A3FA-416F-B133-0A6F6C10C84B}" type="presParOf" srcId="{5D9E4CB4-82FD-4AF4-8C16-39C08CB8DDBE}" destId="{61A8077F-0DEE-4953-B2CD-22BE10B134F8}" srcOrd="0" destOrd="0" presId="urn:microsoft.com/office/officeart/2005/8/layout/orgChart1"/>
    <dgm:cxn modelId="{57362922-653D-420F-89CD-1AA709AFDF55}" type="presParOf" srcId="{5D9E4CB4-82FD-4AF4-8C16-39C08CB8DDBE}" destId="{58080FEA-DA61-4E85-9626-10B147750E28}" srcOrd="1" destOrd="0" presId="urn:microsoft.com/office/officeart/2005/8/layout/orgChart1"/>
    <dgm:cxn modelId="{48B9CE1B-1C4C-40BF-AF3C-83EB58231A92}" type="presParOf" srcId="{AB05E287-8E8C-4D11-ADCE-38A1BBE00182}" destId="{E08F4A09-AEB4-4ED6-A82A-E609A79D74B6}" srcOrd="1" destOrd="0" presId="urn:microsoft.com/office/officeart/2005/8/layout/orgChart1"/>
    <dgm:cxn modelId="{B7BEB00F-4951-436C-8ADF-58839353399D}" type="presParOf" srcId="{AB05E287-8E8C-4D11-ADCE-38A1BBE00182}" destId="{1531897F-E7C7-48B7-90B8-6528C98A1EB5}" srcOrd="2" destOrd="0" presId="urn:microsoft.com/office/officeart/2005/8/layout/orgChart1"/>
    <dgm:cxn modelId="{0179B323-8CDF-49A9-972A-0C76083568B5}" type="presParOf" srcId="{F1F7AEE2-0D1C-4645-9F95-A76B22FEE0CE}" destId="{D2035EF1-64DB-442A-BBA0-D331142612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5A49C-E65D-4647-9B1F-51876B9802BB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C318A-C88E-434D-9FBC-4AF014744E46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1B57-92C6-4596-B4B7-AB7B3F4EE86D}">
      <dsp:nvSpPr>
        <dsp:cNvPr id="0" name=""/>
        <dsp:cNvSpPr/>
      </dsp:nvSpPr>
      <dsp:spPr>
        <a:xfrm>
          <a:off x="2253797" y="11168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Annahmeverfügung</a:t>
          </a:r>
          <a:endParaRPr lang="de-DE" sz="2000" kern="1200" dirty="0"/>
        </a:p>
      </dsp:txBody>
      <dsp:txXfrm>
        <a:off x="2253797" y="11168"/>
        <a:ext cx="3722005" cy="1861002"/>
      </dsp:txXfrm>
    </dsp:sp>
    <dsp:sp modelId="{30E41156-72CD-440A-9BE3-3688D1B18D2E}">
      <dsp:nvSpPr>
        <dsp:cNvPr id="0" name=""/>
        <dsp:cNvSpPr/>
      </dsp:nvSpPr>
      <dsp:spPr>
        <a:xfrm>
          <a:off x="1984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Urschrift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Erledigungsvermerk mit Angabe der Nr. der Aufbewahrungsliste zur Akte zurück</a:t>
          </a:r>
          <a:endParaRPr lang="de-DE" sz="2000" kern="1200" dirty="0"/>
        </a:p>
      </dsp:txBody>
      <dsp:txXfrm>
        <a:off x="1984" y="2653792"/>
        <a:ext cx="3722005" cy="1861002"/>
      </dsp:txXfrm>
    </dsp:sp>
    <dsp:sp modelId="{61A8077F-0DEE-4953-B2CD-22BE10B134F8}">
      <dsp:nvSpPr>
        <dsp:cNvPr id="0" name=""/>
        <dsp:cNvSpPr/>
      </dsp:nvSpPr>
      <dsp:spPr>
        <a:xfrm>
          <a:off x="4505610" y="2653792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Ausfertigung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Über die Annahme wird eine Anzeige zu den Sachakten erstattet. Ausfertigung verbleibt bei der Dienstkraft</a:t>
          </a:r>
          <a:endParaRPr lang="de-DE" sz="2000" kern="1200" dirty="0"/>
        </a:p>
      </dsp:txBody>
      <dsp:txXfrm>
        <a:off x="4505610" y="2653792"/>
        <a:ext cx="3722005" cy="186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B764C-4940-4B04-B9A8-DC020AEC96E4}" type="datetimeFigureOut">
              <a:rPr lang="de-DE" smtClean="0"/>
              <a:t>04.10.2024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F527E-29A8-433C-80E2-F6A3EFB15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7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53C12-FBE0-4A2C-8922-B2BCCB26DDE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96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Behandlung von Verwahrgegenständen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Geschäftsgang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624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Herausgabe 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564905"/>
            <a:ext cx="8568951" cy="35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Aufbewahrungsliste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Gelangen in einer Strafsache oder Bußgeldsache  Gegenstände in die Verwahrung, die als Beweismittel von Bedeutung sind, so handelt es sich um Überführungsstücke bzw. Asservate </a:t>
            </a:r>
          </a:p>
          <a:p>
            <a:r>
              <a:rPr lang="de-DE" dirty="0" smtClean="0"/>
              <a:t>(§ 9 </a:t>
            </a:r>
            <a:r>
              <a:rPr lang="de-DE" dirty="0" err="1" smtClean="0"/>
              <a:t>AktO</a:t>
            </a:r>
            <a:r>
              <a:rPr lang="de-DE" dirty="0" smtClean="0"/>
              <a:t>, Liste 54, §§ 94, 111b StPO, §§ 22 ff 46 </a:t>
            </a:r>
            <a:r>
              <a:rPr lang="de-DE" dirty="0" err="1" smtClean="0"/>
              <a:t>OwiG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0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Annahme und Herausgabe von Gegenständen § 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Annahme und die Herausgabe sind schriftlich zu verfügen (durch Sachbearbeiter)</a:t>
            </a:r>
          </a:p>
          <a:p>
            <a:r>
              <a:rPr lang="de-DE" dirty="0" smtClean="0"/>
              <a:t>Die Herausgabeverfügung wird stets in Ausfertigung vorgelegt</a:t>
            </a:r>
          </a:p>
          <a:p>
            <a:r>
              <a:rPr lang="de-DE" dirty="0" smtClean="0"/>
              <a:t>Und verbleibt mit belegen über Herausgabe bei der zuständigen Dienstkraft </a:t>
            </a:r>
          </a:p>
          <a:p>
            <a:r>
              <a:rPr lang="de-DE" dirty="0" smtClean="0"/>
              <a:t>Die Ausfertigungen der Annahme- und Herausgabeverfügungen sind nach Folge der Listennummer </a:t>
            </a:r>
            <a:r>
              <a:rPr lang="de-DE" dirty="0" err="1" smtClean="0"/>
              <a:t>aufzubewahen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118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§ 9 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6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Rückgabe (§ 7 </a:t>
            </a:r>
            <a:r>
              <a:rPr lang="de-DE" dirty="0" err="1" smtClean="0"/>
              <a:t>AktO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Nach Erledigung einer Sache ist von Amts wegen zu prüfen, ob zu den Akten aufbewahrte Gegenstände (insbesondere Urkunden) zurückzugeben sind.</a:t>
            </a:r>
          </a:p>
          <a:p>
            <a:r>
              <a:rPr lang="de-DE" dirty="0" smtClean="0"/>
              <a:t>Urkunden dürfen nur auf Anordnung des Sachbearbeiters, wenn die Rechtskraft aktenkundig oder sechs Monate nach Urteilsverkündung keine Rechtsmittel eingelegt ist und keine Bedenken aus §443 ZPO entgegenstehen, zurückgegeben werden.</a:t>
            </a:r>
          </a:p>
          <a:p>
            <a:r>
              <a:rPr lang="de-DE" dirty="0" smtClean="0"/>
              <a:t>Rückgabe nur gegen Empfangsbescheinigung oder per Einschreiben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Behandlung von Fundsachen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Alle Dinge, die gefunden werden, gelten als Fundsache</a:t>
            </a:r>
          </a:p>
          <a:p>
            <a:r>
              <a:rPr lang="de-DE" dirty="0" smtClean="0"/>
              <a:t>Geld und Schecks kommen in die Zahlstelle</a:t>
            </a:r>
          </a:p>
          <a:p>
            <a:r>
              <a:rPr lang="de-DE" dirty="0" smtClean="0"/>
              <a:t>Alle anderen Sachen werden in der Verwaltung abgegeben</a:t>
            </a:r>
          </a:p>
          <a:p>
            <a:r>
              <a:rPr lang="de-DE" dirty="0" smtClean="0"/>
              <a:t>Der Fund ist durch die Geschäftsstelle in einer Sammelfundanzeige einzutragen</a:t>
            </a:r>
          </a:p>
          <a:p>
            <a:r>
              <a:rPr lang="de-DE" dirty="0" smtClean="0"/>
              <a:t>Fundstücke werden an das Zentrale Fundbüro weitergegeben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30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Behandlung von Verwahrgegenständen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Alle beteiligten Mitarbeiter/Innen haben Sorge dafür zu tragen, dass die Gegenstände vor Verlust, Verderb und Beschädigung geschützt sind. (§ 1 Gewahrsamssachenanweisung)</a:t>
            </a:r>
          </a:p>
          <a:p>
            <a:r>
              <a:rPr lang="de-DE" dirty="0" smtClean="0"/>
              <a:t>Alle in Verwahrung genommene Gegenstände müssen in der dazugehörigen Akte auf der Akteninnenseite vermerkt werden.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712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Verwahrgegenstände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 Urkunden ist mit Bleistift das Aktenzeichen zu vermerken</a:t>
            </a:r>
          </a:p>
          <a:p>
            <a:r>
              <a:rPr lang="de-DE" dirty="0" smtClean="0"/>
              <a:t>Verwahrgegenstände werden durch Empfangsbekenntnis quittiert.</a:t>
            </a:r>
          </a:p>
          <a:p>
            <a:r>
              <a:rPr lang="de-DE" dirty="0" smtClean="0"/>
              <a:t>(§ 2 Gewahrsamssachenanweisung)</a:t>
            </a:r>
          </a:p>
          <a:p>
            <a:r>
              <a:rPr lang="de-DE" dirty="0" smtClean="0"/>
              <a:t>Gem. § 3 Gewahrsamssachenanweisung muss eine Liste geführt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9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Gewahrsamssachenanweisung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§ 4 Gewahrsamssachenanweisung</a:t>
            </a:r>
          </a:p>
          <a:p>
            <a:r>
              <a:rPr lang="de-DE" dirty="0" smtClean="0"/>
              <a:t>Für die Aufbewahrung der Verwahrgegenstände gibt es die Möglichkeit der besonders gesicherten Aufbewahrung und die Einfache Aufbewahrung.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37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Einfache Verwahrung</a:t>
            </a:r>
            <a:br>
              <a:rPr lang="de-DE" dirty="0" smtClean="0"/>
            </a:br>
            <a:r>
              <a:rPr lang="de-DE" dirty="0" smtClean="0"/>
              <a:t>§ 6 Gewahrsamssachenanweisung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einfache Aufbewahrung</a:t>
            </a:r>
          </a:p>
          <a:p>
            <a:r>
              <a:rPr lang="de-DE" dirty="0" smtClean="0"/>
              <a:t>Gegenstände, die eines besonderen Schutzes vor Verlust oder Beschädigung nicht bedürfen, sind in die einfache Aufbewahrung zu nehmen.</a:t>
            </a:r>
          </a:p>
          <a:p>
            <a:r>
              <a:rPr lang="de-DE" dirty="0" smtClean="0"/>
              <a:t>Für die einfache Aufbewahrung ist die Abteilung zuständig.</a:t>
            </a:r>
          </a:p>
          <a:p>
            <a:r>
              <a:rPr lang="de-DE" dirty="0" smtClean="0"/>
              <a:t>Grundsätzlich sind alle Gegenstände in einem Umschlag oder mit einem Zettel mit dem AZ aufzubewahren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12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Sichere Aufbewahrung  § 7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Gegenstände die in Akten aufbewahrt werden, sind gegen herausfallen zu schützen.</a:t>
            </a:r>
          </a:p>
          <a:p>
            <a:r>
              <a:rPr lang="de-DE" dirty="0" smtClean="0"/>
              <a:t>Gegenstände, welche außerhalb der Akten aufbewahrt werden, sind auf die Umhüllung oder auf einen an den Gegenstand zu befestigenden Zettel das Aktenzeichen und der Einlieferungstag anzugeben.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860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Besonders gesicherte Aufbewahrung §8 Gewahrsamsanweisung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Gegenstände, die eines besonderen Schutzes vor Verlust oder Beschädigung bedürfen</a:t>
            </a:r>
          </a:p>
          <a:p>
            <a:r>
              <a:rPr lang="de-DE" dirty="0" smtClean="0"/>
              <a:t>Z.B. Geld, Kostbarkeiten, Wertpapiere, Sparbücher etc.</a:t>
            </a:r>
          </a:p>
          <a:p>
            <a:r>
              <a:rPr lang="de-DE" dirty="0" smtClean="0"/>
              <a:t>Aber auch Gegenstände, deren besondere Aufbewahrung vom Sachbearbeiter schriftlich angeordnet worden sind.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627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Aufbewahrung durch die Zahlstelle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Wenn das Gericht eine Zahlstelle hat, werden Beträge unter 100€ dort aufbewahrt.</a:t>
            </a:r>
          </a:p>
          <a:p>
            <a:r>
              <a:rPr lang="de-DE" dirty="0" smtClean="0"/>
              <a:t>Beträge über 100€ werden bei der KEJ eingezahlt.</a:t>
            </a:r>
          </a:p>
          <a:p>
            <a:r>
              <a:rPr lang="de-DE" dirty="0" smtClean="0"/>
              <a:t>Durch die Behördenleitung wird eine zuständige Dienstkraft bestimmt.</a:t>
            </a:r>
          </a:p>
          <a:p>
            <a:r>
              <a:rPr lang="de-DE" dirty="0" smtClean="0"/>
              <a:t>Wenn in einer Abteilung ein Tresor  zur Verfügung steht, dann kann dort die besonders gesicherte Verwahrung stattfinden.,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4125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Aufbewahrungsliste § 9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40" y="662469"/>
            <a:ext cx="8280920" cy="197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16541" y="3287003"/>
            <a:ext cx="828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sz="2400" dirty="0"/>
              <a:t>Die für die Aufbewahrung  zuständige Dienstkraft hat über die ihr übergebenen Gegenstände jahrgangsweise eine Liste zu führen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0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564</Words>
  <Application>Microsoft Office PowerPoint</Application>
  <PresentationFormat>Breitbild</PresentationFormat>
  <Paragraphs>58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3</vt:lpstr>
      <vt:lpstr>Segment</vt:lpstr>
      <vt:lpstr>Behandlung von Verwahrgegenständen</vt:lpstr>
      <vt:lpstr>Behandlung von Verwahrgegenständen</vt:lpstr>
      <vt:lpstr>Verwahrgegenstände</vt:lpstr>
      <vt:lpstr>Gewahrsamssachenanweisung</vt:lpstr>
      <vt:lpstr>Einfache Verwahrung § 6 Gewahrsamssachenanweisung</vt:lpstr>
      <vt:lpstr>Sichere Aufbewahrung  § 7 </vt:lpstr>
      <vt:lpstr>Besonders gesicherte Aufbewahrung §8 Gewahrsamsanweisung</vt:lpstr>
      <vt:lpstr>Aufbewahrung durch die Zahlstelle</vt:lpstr>
      <vt:lpstr>Aufbewahrungsliste § 9</vt:lpstr>
      <vt:lpstr>Herausgabe </vt:lpstr>
      <vt:lpstr>Aufbewahrungsliste</vt:lpstr>
      <vt:lpstr>Annahme und Herausgabe von Gegenständen § 9</vt:lpstr>
      <vt:lpstr>§ 9 </vt:lpstr>
      <vt:lpstr>Rückgabe (§ 7 AktO)</vt:lpstr>
      <vt:lpstr>Behandlung von Fundsachen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Behandlung von Verwahrgegenständen</dc:title>
  <dc:creator>Neuendorf-Schulz, Simone</dc:creator>
  <cp:lastModifiedBy>Neuendorf-Schulz, Simone</cp:lastModifiedBy>
  <cp:revision>1</cp:revision>
  <dcterms:created xsi:type="dcterms:W3CDTF">2024-10-04T07:20:45Z</dcterms:created>
  <dcterms:modified xsi:type="dcterms:W3CDTF">2024-10-04T07:25:57Z</dcterms:modified>
</cp:coreProperties>
</file>