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F3428-4C2F-F24F-BC6E-B6C10AFC363C}" v="19" dt="2025-03-15T05:30:03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 autoAdjust="0"/>
    <p:restoredTop sz="94569" autoAdjust="0"/>
  </p:normalViewPr>
  <p:slideViewPr>
    <p:cSldViewPr>
      <p:cViewPr varScale="1">
        <p:scale>
          <a:sx n="74" d="100"/>
          <a:sy n="74" d="100"/>
        </p:scale>
        <p:origin x="3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875F3428-4C2F-F24F-BC6E-B6C10AFC363C}"/>
    <pc:docChg chg="modSld">
      <pc:chgData name="Katja Dittrich" userId="7fd2e0e7fd3099c6" providerId="LiveId" clId="{875F3428-4C2F-F24F-BC6E-B6C10AFC363C}" dt="2025-03-15T05:30:03.896" v="46"/>
      <pc:docMkLst>
        <pc:docMk/>
      </pc:docMkLst>
      <pc:sldChg chg="modSp mod">
        <pc:chgData name="Katja Dittrich" userId="7fd2e0e7fd3099c6" providerId="LiveId" clId="{875F3428-4C2F-F24F-BC6E-B6C10AFC363C}" dt="2025-03-15T05:26:53.209" v="4" actId="14100"/>
        <pc:sldMkLst>
          <pc:docMk/>
          <pc:sldMk cId="0" sldId="256"/>
        </pc:sldMkLst>
        <pc:grpChg chg="mod">
          <ac:chgData name="Katja Dittrich" userId="7fd2e0e7fd3099c6" providerId="LiveId" clId="{875F3428-4C2F-F24F-BC6E-B6C10AFC363C}" dt="2025-03-15T05:26:53.209" v="4" actId="14100"/>
          <ac:grpSpMkLst>
            <pc:docMk/>
            <pc:sldMk cId="0" sldId="256"/>
            <ac:grpSpMk id="3" creationId="{00000000-0000-0000-0000-000000000000}"/>
          </ac:grpSpMkLst>
        </pc:grpChg>
      </pc:sldChg>
      <pc:sldChg chg="modSp mod modAnim">
        <pc:chgData name="Katja Dittrich" userId="7fd2e0e7fd3099c6" providerId="LiveId" clId="{875F3428-4C2F-F24F-BC6E-B6C10AFC363C}" dt="2025-03-15T05:28:58.825" v="31"/>
        <pc:sldMkLst>
          <pc:docMk/>
          <pc:sldMk cId="0" sldId="257"/>
        </pc:sldMkLst>
        <pc:spChg chg="mod">
          <ac:chgData name="Katja Dittrich" userId="7fd2e0e7fd3099c6" providerId="LiveId" clId="{875F3428-4C2F-F24F-BC6E-B6C10AFC363C}" dt="2025-03-15T05:26:13.536" v="0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Katja Dittrich" userId="7fd2e0e7fd3099c6" providerId="LiveId" clId="{875F3428-4C2F-F24F-BC6E-B6C10AFC363C}" dt="2025-03-15T05:26:18.692" v="1" actId="14100"/>
          <ac:spMkLst>
            <pc:docMk/>
            <pc:sldMk cId="0" sldId="257"/>
            <ac:spMk id="8" creationId="{00000000-0000-0000-0000-000000000000}"/>
          </ac:spMkLst>
        </pc:spChg>
        <pc:grpChg chg="mod">
          <ac:chgData name="Katja Dittrich" userId="7fd2e0e7fd3099c6" providerId="LiveId" clId="{875F3428-4C2F-F24F-BC6E-B6C10AFC363C}" dt="2025-03-15T05:27:15.092" v="7" actId="14100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 modAnim">
        <pc:chgData name="Katja Dittrich" userId="7fd2e0e7fd3099c6" providerId="LiveId" clId="{875F3428-4C2F-F24F-BC6E-B6C10AFC363C}" dt="2025-03-15T05:29:19.591" v="37"/>
        <pc:sldMkLst>
          <pc:docMk/>
          <pc:sldMk cId="0" sldId="258"/>
        </pc:sldMkLst>
        <pc:grpChg chg="mod">
          <ac:chgData name="Katja Dittrich" userId="7fd2e0e7fd3099c6" providerId="LiveId" clId="{875F3428-4C2F-F24F-BC6E-B6C10AFC363C}" dt="2025-03-15T05:27:32.292" v="11" actId="14100"/>
          <ac:grpSpMkLst>
            <pc:docMk/>
            <pc:sldMk cId="0" sldId="258"/>
            <ac:grpSpMk id="3" creationId="{00000000-0000-0000-0000-000000000000}"/>
          </ac:grpSpMkLst>
        </pc:grpChg>
      </pc:sldChg>
      <pc:sldChg chg="modSp mod modAnim">
        <pc:chgData name="Katja Dittrich" userId="7fd2e0e7fd3099c6" providerId="LiveId" clId="{875F3428-4C2F-F24F-BC6E-B6C10AFC363C}" dt="2025-03-15T05:29:45.468" v="43"/>
        <pc:sldMkLst>
          <pc:docMk/>
          <pc:sldMk cId="0" sldId="259"/>
        </pc:sldMkLst>
        <pc:grpChg chg="mod">
          <ac:chgData name="Katja Dittrich" userId="7fd2e0e7fd3099c6" providerId="LiveId" clId="{875F3428-4C2F-F24F-BC6E-B6C10AFC363C}" dt="2025-03-15T05:27:44.802" v="14" actId="14100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Katja Dittrich" userId="7fd2e0e7fd3099c6" providerId="LiveId" clId="{875F3428-4C2F-F24F-BC6E-B6C10AFC363C}" dt="2025-03-15T05:27:59.750" v="18" actId="14100"/>
        <pc:sldMkLst>
          <pc:docMk/>
          <pc:sldMk cId="0" sldId="260"/>
        </pc:sldMkLst>
        <pc:spChg chg="mod">
          <ac:chgData name="Katja Dittrich" userId="7fd2e0e7fd3099c6" providerId="LiveId" clId="{875F3428-4C2F-F24F-BC6E-B6C10AFC363C}" dt="2025-03-15T05:27:59.750" v="18" actId="14100"/>
          <ac:spMkLst>
            <pc:docMk/>
            <pc:sldMk cId="0" sldId="260"/>
            <ac:spMk id="11" creationId="{00000000-0000-0000-0000-000000000000}"/>
          </ac:spMkLst>
        </pc:spChg>
        <pc:grpChg chg="mod">
          <ac:chgData name="Katja Dittrich" userId="7fd2e0e7fd3099c6" providerId="LiveId" clId="{875F3428-4C2F-F24F-BC6E-B6C10AFC363C}" dt="2025-03-15T05:27:57.470" v="17" actId="14100"/>
          <ac:grpSpMkLst>
            <pc:docMk/>
            <pc:sldMk cId="0" sldId="260"/>
            <ac:grpSpMk id="3" creationId="{00000000-0000-0000-0000-000000000000}"/>
          </ac:grpSpMkLst>
        </pc:grpChg>
      </pc:sldChg>
      <pc:sldChg chg="modSp mod">
        <pc:chgData name="Katja Dittrich" userId="7fd2e0e7fd3099c6" providerId="LiveId" clId="{875F3428-4C2F-F24F-BC6E-B6C10AFC363C}" dt="2025-03-15T05:28:26.646" v="22" actId="14100"/>
        <pc:sldMkLst>
          <pc:docMk/>
          <pc:sldMk cId="0" sldId="261"/>
        </pc:sldMkLst>
        <pc:spChg chg="mod">
          <ac:chgData name="Katja Dittrich" userId="7fd2e0e7fd3099c6" providerId="LiveId" clId="{875F3428-4C2F-F24F-BC6E-B6C10AFC363C}" dt="2025-03-15T05:28:26.646" v="22" actId="14100"/>
          <ac:spMkLst>
            <pc:docMk/>
            <pc:sldMk cId="0" sldId="261"/>
            <ac:spMk id="11" creationId="{00000000-0000-0000-0000-000000000000}"/>
          </ac:spMkLst>
        </pc:spChg>
        <pc:grpChg chg="mod">
          <ac:chgData name="Katja Dittrich" userId="7fd2e0e7fd3099c6" providerId="LiveId" clId="{875F3428-4C2F-F24F-BC6E-B6C10AFC363C}" dt="2025-03-15T05:28:20.488" v="21" actId="14100"/>
          <ac:grpSpMkLst>
            <pc:docMk/>
            <pc:sldMk cId="0" sldId="261"/>
            <ac:grpSpMk id="3" creationId="{00000000-0000-0000-0000-000000000000}"/>
          </ac:grpSpMkLst>
        </pc:grpChg>
      </pc:sldChg>
      <pc:sldChg chg="modSp mod modAnim">
        <pc:chgData name="Katja Dittrich" userId="7fd2e0e7fd3099c6" providerId="LiveId" clId="{875F3428-4C2F-F24F-BC6E-B6C10AFC363C}" dt="2025-03-15T05:30:03.896" v="46"/>
        <pc:sldMkLst>
          <pc:docMk/>
          <pc:sldMk cId="0" sldId="262"/>
        </pc:sldMkLst>
        <pc:spChg chg="mod">
          <ac:chgData name="Katja Dittrich" userId="7fd2e0e7fd3099c6" providerId="LiveId" clId="{875F3428-4C2F-F24F-BC6E-B6C10AFC363C}" dt="2025-03-15T05:28:30.148" v="23" actId="1410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Katja Dittrich" userId="7fd2e0e7fd3099c6" providerId="LiveId" clId="{875F3428-4C2F-F24F-BC6E-B6C10AFC363C}" dt="2025-03-15T05:28:41.400" v="27" actId="14100"/>
          <ac:spMkLst>
            <pc:docMk/>
            <pc:sldMk cId="0" sldId="262"/>
            <ac:spMk id="11" creationId="{00000000-0000-0000-0000-000000000000}"/>
          </ac:spMkLst>
        </pc:spChg>
        <pc:grpChg chg="mod">
          <ac:chgData name="Katja Dittrich" userId="7fd2e0e7fd3099c6" providerId="LiveId" clId="{875F3428-4C2F-F24F-BC6E-B6C10AFC363C}" dt="2025-03-15T05:28:38.420" v="26" actId="14100"/>
          <ac:grpSpMkLst>
            <pc:docMk/>
            <pc:sldMk cId="0" sldId="262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362481">
            <a:off x="9951386" y="-392855"/>
            <a:ext cx="9042197" cy="11199749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33" y="1697276"/>
            <a:ext cx="9562485" cy="5926769"/>
            <a:chOff x="0" y="0"/>
            <a:chExt cx="12749980" cy="7902359"/>
          </a:xfrm>
        </p:grpSpPr>
        <p:sp>
          <p:nvSpPr>
            <p:cNvPr id="7" name="Freeform 7"/>
            <p:cNvSpPr/>
            <p:nvPr/>
          </p:nvSpPr>
          <p:spPr>
            <a:xfrm rot="-104170">
              <a:off x="755463" y="464811"/>
              <a:ext cx="11887280" cy="7259137"/>
            </a:xfrm>
            <a:custGeom>
              <a:avLst/>
              <a:gdLst/>
              <a:ahLst/>
              <a:cxnLst/>
              <a:rect l="l" t="t" r="r" b="b"/>
              <a:pathLst>
                <a:path w="11887280" h="7259137">
                  <a:moveTo>
                    <a:pt x="0" y="0"/>
                  </a:moveTo>
                  <a:lnTo>
                    <a:pt x="11887280" y="0"/>
                  </a:lnTo>
                  <a:lnTo>
                    <a:pt x="11887280" y="7259137"/>
                  </a:lnTo>
                  <a:lnTo>
                    <a:pt x="0" y="7259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6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 rot="-6724239">
              <a:off x="885537" y="-343963"/>
              <a:ext cx="997773" cy="2583230"/>
            </a:xfrm>
            <a:custGeom>
              <a:avLst/>
              <a:gdLst/>
              <a:ahLst/>
              <a:cxnLst/>
              <a:rect l="l" t="t" r="r" b="b"/>
              <a:pathLst>
                <a:path w="997773" h="2583230">
                  <a:moveTo>
                    <a:pt x="0" y="0"/>
                  </a:moveTo>
                  <a:lnTo>
                    <a:pt x="997773" y="0"/>
                  </a:lnTo>
                  <a:lnTo>
                    <a:pt x="997773" y="2583231"/>
                  </a:lnTo>
                  <a:lnTo>
                    <a:pt x="0" y="2583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29032" y="2814868"/>
            <a:ext cx="81153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Geschäfts-fähigkeit</a:t>
            </a:r>
          </a:p>
        </p:txBody>
      </p:sp>
      <p:sp>
        <p:nvSpPr>
          <p:cNvPr id="10" name="Freeform 10"/>
          <p:cNvSpPr/>
          <p:nvPr/>
        </p:nvSpPr>
        <p:spPr>
          <a:xfrm rot="-5212722">
            <a:off x="13097781" y="225190"/>
            <a:ext cx="3625549" cy="5179356"/>
          </a:xfrm>
          <a:custGeom>
            <a:avLst/>
            <a:gdLst/>
            <a:ahLst/>
            <a:cxnLst/>
            <a:rect l="l" t="t" r="r" b="b"/>
            <a:pathLst>
              <a:path w="3625549" h="5179356">
                <a:moveTo>
                  <a:pt x="0" y="0"/>
                </a:moveTo>
                <a:lnTo>
                  <a:pt x="3625549" y="0"/>
                </a:lnTo>
                <a:lnTo>
                  <a:pt x="3625549" y="5179356"/>
                </a:lnTo>
                <a:lnTo>
                  <a:pt x="0" y="51793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194404">
            <a:off x="12850396" y="1250421"/>
            <a:ext cx="4193152" cy="3013828"/>
          </a:xfrm>
          <a:custGeom>
            <a:avLst/>
            <a:gdLst/>
            <a:ahLst/>
            <a:cxnLst/>
            <a:rect l="l" t="t" r="r" b="b"/>
            <a:pathLst>
              <a:path w="4193152" h="3013828">
                <a:moveTo>
                  <a:pt x="0" y="0"/>
                </a:moveTo>
                <a:lnTo>
                  <a:pt x="4193151" y="0"/>
                </a:lnTo>
                <a:lnTo>
                  <a:pt x="4193151" y="3013827"/>
                </a:lnTo>
                <a:lnTo>
                  <a:pt x="0" y="30138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-349003">
            <a:off x="12200032" y="5903218"/>
            <a:ext cx="4558349" cy="3037000"/>
          </a:xfrm>
          <a:custGeom>
            <a:avLst/>
            <a:gdLst/>
            <a:ahLst/>
            <a:cxnLst/>
            <a:rect l="l" t="t" r="r" b="b"/>
            <a:pathLst>
              <a:path w="4558349" h="3037000">
                <a:moveTo>
                  <a:pt x="0" y="0"/>
                </a:moveTo>
                <a:lnTo>
                  <a:pt x="4558349" y="0"/>
                </a:lnTo>
                <a:lnTo>
                  <a:pt x="4558349" y="3037000"/>
                </a:lnTo>
                <a:lnTo>
                  <a:pt x="0" y="303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732626">
            <a:off x="12666432" y="4832040"/>
            <a:ext cx="3625549" cy="5179356"/>
          </a:xfrm>
          <a:custGeom>
            <a:avLst/>
            <a:gdLst/>
            <a:ahLst/>
            <a:cxnLst/>
            <a:rect l="l" t="t" r="r" b="b"/>
            <a:pathLst>
              <a:path w="3625549" h="5179356">
                <a:moveTo>
                  <a:pt x="0" y="0"/>
                </a:moveTo>
                <a:lnTo>
                  <a:pt x="3625549" y="0"/>
                </a:lnTo>
                <a:lnTo>
                  <a:pt x="3625549" y="5179356"/>
                </a:lnTo>
                <a:lnTo>
                  <a:pt x="0" y="51793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2" y="-2"/>
            <a:ext cx="6488191" cy="10287002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801012">
            <a:off x="1133378" y="6562134"/>
            <a:ext cx="3754543" cy="1346094"/>
          </a:xfrm>
          <a:custGeom>
            <a:avLst/>
            <a:gdLst/>
            <a:ahLst/>
            <a:cxnLst/>
            <a:rect l="l" t="t" r="r" b="b"/>
            <a:pathLst>
              <a:path w="3754543" h="1346094">
                <a:moveTo>
                  <a:pt x="0" y="0"/>
                </a:moveTo>
                <a:lnTo>
                  <a:pt x="3754544" y="0"/>
                </a:lnTo>
                <a:lnTo>
                  <a:pt x="3754544" y="1346094"/>
                </a:lnTo>
                <a:lnTo>
                  <a:pt x="0" y="134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</a:blip>
            <a:stretch>
              <a:fillRect t="-42915" b="-429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94413" y="2697017"/>
            <a:ext cx="5812097" cy="2571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Geschäfts</a:t>
            </a:r>
            <a:r>
              <a:rPr lang="en-US" sz="8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  <a:p>
            <a:pPr algn="ctr">
              <a:lnSpc>
                <a:spcPts val="10199"/>
              </a:lnSpc>
            </a:pPr>
            <a:r>
              <a:rPr lang="en-US" sz="8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fähigkeit</a:t>
            </a:r>
            <a:endParaRPr lang="en-US" sz="8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07562" y="634139"/>
            <a:ext cx="11072254" cy="2635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=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Fähigkeit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Person, </a:t>
            </a:r>
          </a:p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rechtsgeschäftliche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Erklärungen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abzugeben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entgegenzunehmen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Freeform 9"/>
          <p:cNvSpPr/>
          <p:nvPr/>
        </p:nvSpPr>
        <p:spPr>
          <a:xfrm rot="-732323">
            <a:off x="6924235" y="4065581"/>
            <a:ext cx="4439530" cy="2639805"/>
          </a:xfrm>
          <a:custGeom>
            <a:avLst/>
            <a:gdLst/>
            <a:ahLst/>
            <a:cxnLst/>
            <a:rect l="l" t="t" r="r" b="b"/>
            <a:pathLst>
              <a:path w="4439530" h="2639805">
                <a:moveTo>
                  <a:pt x="0" y="0"/>
                </a:moveTo>
                <a:lnTo>
                  <a:pt x="4439530" y="0"/>
                </a:lnTo>
                <a:lnTo>
                  <a:pt x="4439530" y="2639805"/>
                </a:lnTo>
                <a:lnTo>
                  <a:pt x="0" y="2639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 rot="-6122837">
            <a:off x="8367244" y="3063636"/>
            <a:ext cx="602207" cy="2170117"/>
          </a:xfrm>
          <a:custGeom>
            <a:avLst/>
            <a:gdLst/>
            <a:ahLst/>
            <a:cxnLst/>
            <a:rect l="l" t="t" r="r" b="b"/>
            <a:pathLst>
              <a:path w="602207" h="2170117">
                <a:moveTo>
                  <a:pt x="0" y="0"/>
                </a:moveTo>
                <a:lnTo>
                  <a:pt x="602207" y="0"/>
                </a:lnTo>
                <a:lnTo>
                  <a:pt x="602207" y="2170117"/>
                </a:lnTo>
                <a:lnTo>
                  <a:pt x="0" y="21701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-146481">
            <a:off x="12707646" y="3846610"/>
            <a:ext cx="4728028" cy="2811350"/>
          </a:xfrm>
          <a:custGeom>
            <a:avLst/>
            <a:gdLst/>
            <a:ahLst/>
            <a:cxnLst/>
            <a:rect l="l" t="t" r="r" b="b"/>
            <a:pathLst>
              <a:path w="4728028" h="2811350">
                <a:moveTo>
                  <a:pt x="0" y="0"/>
                </a:moveTo>
                <a:lnTo>
                  <a:pt x="4728028" y="0"/>
                </a:lnTo>
                <a:lnTo>
                  <a:pt x="4728028" y="2811350"/>
                </a:lnTo>
                <a:lnTo>
                  <a:pt x="0" y="2811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-5597162">
            <a:off x="14499136" y="2843262"/>
            <a:ext cx="602207" cy="2170117"/>
          </a:xfrm>
          <a:custGeom>
            <a:avLst/>
            <a:gdLst/>
            <a:ahLst/>
            <a:cxnLst/>
            <a:rect l="l" t="t" r="r" b="b"/>
            <a:pathLst>
              <a:path w="602207" h="2170117">
                <a:moveTo>
                  <a:pt x="0" y="0"/>
                </a:moveTo>
                <a:lnTo>
                  <a:pt x="602208" y="0"/>
                </a:lnTo>
                <a:lnTo>
                  <a:pt x="602208" y="2170117"/>
                </a:lnTo>
                <a:lnTo>
                  <a:pt x="0" y="21701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326639">
            <a:off x="10136276" y="7421388"/>
            <a:ext cx="4329749" cy="2574528"/>
          </a:xfrm>
          <a:custGeom>
            <a:avLst/>
            <a:gdLst/>
            <a:ahLst/>
            <a:cxnLst/>
            <a:rect l="l" t="t" r="r" b="b"/>
            <a:pathLst>
              <a:path w="4329749" h="2574528">
                <a:moveTo>
                  <a:pt x="0" y="0"/>
                </a:moveTo>
                <a:lnTo>
                  <a:pt x="4329748" y="0"/>
                </a:lnTo>
                <a:lnTo>
                  <a:pt x="4329748" y="2574527"/>
                </a:lnTo>
                <a:lnTo>
                  <a:pt x="0" y="2574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034236">
            <a:off x="12048818" y="6474418"/>
            <a:ext cx="602207" cy="2170117"/>
          </a:xfrm>
          <a:custGeom>
            <a:avLst/>
            <a:gdLst/>
            <a:ahLst/>
            <a:cxnLst/>
            <a:rect l="l" t="t" r="r" b="b"/>
            <a:pathLst>
              <a:path w="602207" h="2170117">
                <a:moveTo>
                  <a:pt x="0" y="0"/>
                </a:moveTo>
                <a:lnTo>
                  <a:pt x="602207" y="0"/>
                </a:lnTo>
                <a:lnTo>
                  <a:pt x="602207" y="2170116"/>
                </a:lnTo>
                <a:lnTo>
                  <a:pt x="0" y="2170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 rot="-844332">
            <a:off x="7348103" y="4663155"/>
            <a:ext cx="3566319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geschäfts-unfähig</a:t>
            </a: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 rot="-297008">
            <a:off x="13000469" y="4585517"/>
            <a:ext cx="414320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beschränkt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53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geschäftsfähig</a:t>
            </a: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7" name="TextBox 17"/>
          <p:cNvSpPr txBox="1"/>
          <p:nvPr/>
        </p:nvSpPr>
        <p:spPr>
          <a:xfrm rot="334622">
            <a:off x="10193733" y="8041879"/>
            <a:ext cx="4117276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geschäfts-fähig</a:t>
            </a: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" y="-2"/>
            <a:ext cx="6488191" cy="10287002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732323">
            <a:off x="744647" y="2595551"/>
            <a:ext cx="4599500" cy="2734926"/>
          </a:xfrm>
          <a:custGeom>
            <a:avLst/>
            <a:gdLst/>
            <a:ahLst/>
            <a:cxnLst/>
            <a:rect l="l" t="t" r="r" b="b"/>
            <a:pathLst>
              <a:path w="4599500" h="2734926">
                <a:moveTo>
                  <a:pt x="0" y="0"/>
                </a:moveTo>
                <a:lnTo>
                  <a:pt x="4599500" y="0"/>
                </a:lnTo>
                <a:lnTo>
                  <a:pt x="4599500" y="2734925"/>
                </a:lnTo>
                <a:lnTo>
                  <a:pt x="0" y="2734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-6122837">
            <a:off x="2414140" y="1408787"/>
            <a:ext cx="641289" cy="2310951"/>
          </a:xfrm>
          <a:custGeom>
            <a:avLst/>
            <a:gdLst/>
            <a:ahLst/>
            <a:cxnLst/>
            <a:rect l="l" t="t" r="r" b="b"/>
            <a:pathLst>
              <a:path w="641289" h="2310951">
                <a:moveTo>
                  <a:pt x="0" y="0"/>
                </a:moveTo>
                <a:lnTo>
                  <a:pt x="641289" y="0"/>
                </a:lnTo>
                <a:lnTo>
                  <a:pt x="641289" y="2310950"/>
                </a:lnTo>
                <a:lnTo>
                  <a:pt x="0" y="231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7300711" y="7998072"/>
            <a:ext cx="2311115" cy="1453113"/>
          </a:xfrm>
          <a:custGeom>
            <a:avLst/>
            <a:gdLst/>
            <a:ahLst/>
            <a:cxnLst/>
            <a:rect l="l" t="t" r="r" b="b"/>
            <a:pathLst>
              <a:path w="2311115" h="1453113">
                <a:moveTo>
                  <a:pt x="0" y="0"/>
                </a:moveTo>
                <a:lnTo>
                  <a:pt x="2311115" y="0"/>
                </a:lnTo>
                <a:lnTo>
                  <a:pt x="2311115" y="1453113"/>
                </a:lnTo>
                <a:lnTo>
                  <a:pt x="0" y="1453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 rot="245283">
            <a:off x="6869437" y="1086265"/>
            <a:ext cx="10974197" cy="31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7.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Lebensjahr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vollendet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hat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 rot="-844332">
            <a:off x="1295086" y="3154531"/>
            <a:ext cx="3566319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geschäfts-unfähig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835" y="7437483"/>
            <a:ext cx="459112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104 Nr. 1 und 2, 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105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04264" y="8012158"/>
            <a:ext cx="540491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Willenserklärungen</a:t>
            </a:r>
            <a:r>
              <a:rPr lang="en-US" sz="44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sind</a:t>
            </a:r>
            <a:r>
              <a:rPr lang="en-US" sz="44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u="sng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nichtig</a:t>
            </a:r>
            <a:r>
              <a:rPr lang="en-US" sz="4499" u="sng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 rot="245283">
            <a:off x="6689269" y="3570362"/>
            <a:ext cx="11334533" cy="364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freie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Willens-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bestimmung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ausschließenden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Zustand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krankhafter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Störung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Geistigkeit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befindet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19"/>
              </a:lnSpc>
            </a:pP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" y="-2"/>
            <a:ext cx="6488192" cy="10287002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1059778">
            <a:off x="772743" y="2523596"/>
            <a:ext cx="4556375" cy="2709283"/>
          </a:xfrm>
          <a:custGeom>
            <a:avLst/>
            <a:gdLst/>
            <a:ahLst/>
            <a:cxnLst/>
            <a:rect l="l" t="t" r="r" b="b"/>
            <a:pathLst>
              <a:path w="4556375" h="2709283">
                <a:moveTo>
                  <a:pt x="0" y="0"/>
                </a:moveTo>
                <a:lnTo>
                  <a:pt x="4556375" y="0"/>
                </a:lnTo>
                <a:lnTo>
                  <a:pt x="4556375" y="2709282"/>
                </a:lnTo>
                <a:lnTo>
                  <a:pt x="0" y="27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-6122837">
            <a:off x="2414140" y="1408787"/>
            <a:ext cx="641289" cy="2310951"/>
          </a:xfrm>
          <a:custGeom>
            <a:avLst/>
            <a:gdLst/>
            <a:ahLst/>
            <a:cxnLst/>
            <a:rect l="l" t="t" r="r" b="b"/>
            <a:pathLst>
              <a:path w="641289" h="2310951">
                <a:moveTo>
                  <a:pt x="0" y="0"/>
                </a:moveTo>
                <a:lnTo>
                  <a:pt x="641289" y="0"/>
                </a:lnTo>
                <a:lnTo>
                  <a:pt x="641289" y="2310950"/>
                </a:lnTo>
                <a:lnTo>
                  <a:pt x="0" y="231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7123814" y="7080145"/>
            <a:ext cx="2311115" cy="1453113"/>
          </a:xfrm>
          <a:custGeom>
            <a:avLst/>
            <a:gdLst/>
            <a:ahLst/>
            <a:cxnLst/>
            <a:rect l="l" t="t" r="r" b="b"/>
            <a:pathLst>
              <a:path w="2311115" h="1453113">
                <a:moveTo>
                  <a:pt x="0" y="0"/>
                </a:moveTo>
                <a:lnTo>
                  <a:pt x="2311115" y="0"/>
                </a:lnTo>
                <a:lnTo>
                  <a:pt x="2311115" y="1453113"/>
                </a:lnTo>
                <a:lnTo>
                  <a:pt x="0" y="1453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 rot="245283">
            <a:off x="7732201" y="1288986"/>
            <a:ext cx="9489602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7.,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18.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Lebensjahr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vollendet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hat</a:t>
            </a:r>
          </a:p>
        </p:txBody>
      </p:sp>
      <p:sp>
        <p:nvSpPr>
          <p:cNvPr id="10" name="TextBox 10"/>
          <p:cNvSpPr txBox="1"/>
          <p:nvPr/>
        </p:nvSpPr>
        <p:spPr>
          <a:xfrm rot="-1056369">
            <a:off x="895105" y="3179416"/>
            <a:ext cx="43145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beschränkt</a:t>
            </a:r>
          </a:p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geschäftsfähig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7381" y="7396605"/>
            <a:ext cx="2867099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106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96767" y="6210743"/>
            <a:ext cx="7548935" cy="312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die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Willenserklärung</a:t>
            </a: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bedarf</a:t>
            </a:r>
            <a:endParaRPr lang="en-US" sz="4499" dirty="0">
              <a:solidFill>
                <a:srgbClr val="FF00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der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Zustimmung</a:t>
            </a: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endParaRPr lang="en-US" sz="4499" dirty="0">
              <a:solidFill>
                <a:srgbClr val="FF00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der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Genehmigung</a:t>
            </a:r>
            <a:endParaRPr lang="en-US" sz="4499" dirty="0">
              <a:solidFill>
                <a:srgbClr val="FF00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des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gesetzlichen</a:t>
            </a:r>
            <a:r>
              <a:rPr lang="en-US" sz="4499" dirty="0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Vertreters</a:t>
            </a:r>
            <a:endParaRPr lang="en-US" sz="4499" dirty="0">
              <a:solidFill>
                <a:srgbClr val="FF0013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 rot="-887409">
            <a:off x="8917802" y="3908788"/>
            <a:ext cx="353805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dirty="0" err="1">
                <a:solidFill>
                  <a:srgbClr val="2EA76D"/>
                </a:solidFill>
                <a:latin typeface="Canva Sans"/>
                <a:ea typeface="Canva Sans"/>
                <a:cs typeface="Canva Sans"/>
                <a:sym typeface="Canva Sans"/>
              </a:rPr>
              <a:t>schwebend</a:t>
            </a:r>
            <a:r>
              <a:rPr lang="en-US" sz="4499" dirty="0">
                <a:solidFill>
                  <a:srgbClr val="2EA76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5399"/>
              </a:lnSpc>
            </a:pPr>
            <a:r>
              <a:rPr lang="en-US" sz="4499" dirty="0" err="1">
                <a:solidFill>
                  <a:srgbClr val="2EA76D"/>
                </a:solidFill>
                <a:latin typeface="Canva Sans"/>
                <a:ea typeface="Canva Sans"/>
                <a:cs typeface="Canva Sans"/>
                <a:sym typeface="Canva Sans"/>
              </a:rPr>
              <a:t>unwirksam</a:t>
            </a:r>
            <a:endParaRPr lang="en-US" sz="4499" dirty="0">
              <a:solidFill>
                <a:srgbClr val="2EA76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" y="0"/>
            <a:ext cx="6488192" cy="10287000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1059778">
            <a:off x="772743" y="2523596"/>
            <a:ext cx="4556375" cy="2709283"/>
          </a:xfrm>
          <a:custGeom>
            <a:avLst/>
            <a:gdLst/>
            <a:ahLst/>
            <a:cxnLst/>
            <a:rect l="l" t="t" r="r" b="b"/>
            <a:pathLst>
              <a:path w="4556375" h="2709283">
                <a:moveTo>
                  <a:pt x="0" y="0"/>
                </a:moveTo>
                <a:lnTo>
                  <a:pt x="4556375" y="0"/>
                </a:lnTo>
                <a:lnTo>
                  <a:pt x="4556375" y="2709282"/>
                </a:lnTo>
                <a:lnTo>
                  <a:pt x="0" y="27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-6122837">
            <a:off x="2414140" y="1408787"/>
            <a:ext cx="641289" cy="2310951"/>
          </a:xfrm>
          <a:custGeom>
            <a:avLst/>
            <a:gdLst/>
            <a:ahLst/>
            <a:cxnLst/>
            <a:rect l="l" t="t" r="r" b="b"/>
            <a:pathLst>
              <a:path w="641289" h="2310951">
                <a:moveTo>
                  <a:pt x="0" y="0"/>
                </a:moveTo>
                <a:lnTo>
                  <a:pt x="641289" y="0"/>
                </a:lnTo>
                <a:lnTo>
                  <a:pt x="641289" y="2310950"/>
                </a:lnTo>
                <a:lnTo>
                  <a:pt x="0" y="231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7369919" y="2327348"/>
            <a:ext cx="1542144" cy="4902771"/>
          </a:xfrm>
          <a:custGeom>
            <a:avLst/>
            <a:gdLst/>
            <a:ahLst/>
            <a:cxnLst/>
            <a:rect l="l" t="t" r="r" b="b"/>
            <a:pathLst>
              <a:path w="1542144" h="4902771">
                <a:moveTo>
                  <a:pt x="0" y="0"/>
                </a:moveTo>
                <a:lnTo>
                  <a:pt x="1542144" y="0"/>
                </a:lnTo>
                <a:lnTo>
                  <a:pt x="1542144" y="4902771"/>
                </a:lnTo>
                <a:lnTo>
                  <a:pt x="0" y="4902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1054752" y="2009510"/>
            <a:ext cx="3314866" cy="2191955"/>
          </a:xfrm>
          <a:custGeom>
            <a:avLst/>
            <a:gdLst/>
            <a:ahLst/>
            <a:cxnLst/>
            <a:rect l="l" t="t" r="r" b="b"/>
            <a:pathLst>
              <a:path w="3314866" h="2191955">
                <a:moveTo>
                  <a:pt x="0" y="0"/>
                </a:moveTo>
                <a:lnTo>
                  <a:pt x="3314866" y="0"/>
                </a:lnTo>
                <a:lnTo>
                  <a:pt x="3314866" y="2191955"/>
                </a:lnTo>
                <a:lnTo>
                  <a:pt x="0" y="2191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 rot="-1056369">
            <a:off x="888571" y="3211264"/>
            <a:ext cx="43145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beschränkt</a:t>
            </a:r>
          </a:p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geschäftsfähig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6496" y="7447008"/>
            <a:ext cx="1872103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Beispiel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03929" y="7951198"/>
            <a:ext cx="923508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Hans handelt den Preis auf  650,00 €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 kauft den Laptop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88191" y="850618"/>
            <a:ext cx="115848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16-jähriger Hans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besucht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Computermesse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3790" y="4634091"/>
            <a:ext cx="607456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Listenpreis = 1.200,00 €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Einkaufspreis = 700,00 €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56349" y="-3"/>
            <a:ext cx="6544537" cy="10287001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1059778">
            <a:off x="772743" y="2523596"/>
            <a:ext cx="4556375" cy="2709283"/>
          </a:xfrm>
          <a:custGeom>
            <a:avLst/>
            <a:gdLst/>
            <a:ahLst/>
            <a:cxnLst/>
            <a:rect l="l" t="t" r="r" b="b"/>
            <a:pathLst>
              <a:path w="4556375" h="2709283">
                <a:moveTo>
                  <a:pt x="0" y="0"/>
                </a:moveTo>
                <a:lnTo>
                  <a:pt x="4556375" y="0"/>
                </a:lnTo>
                <a:lnTo>
                  <a:pt x="4556375" y="2709282"/>
                </a:lnTo>
                <a:lnTo>
                  <a:pt x="0" y="27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-6122837">
            <a:off x="2414140" y="1408787"/>
            <a:ext cx="641289" cy="2310951"/>
          </a:xfrm>
          <a:custGeom>
            <a:avLst/>
            <a:gdLst/>
            <a:ahLst/>
            <a:cxnLst/>
            <a:rect l="l" t="t" r="r" b="b"/>
            <a:pathLst>
              <a:path w="641289" h="2310951">
                <a:moveTo>
                  <a:pt x="0" y="0"/>
                </a:moveTo>
                <a:lnTo>
                  <a:pt x="641289" y="0"/>
                </a:lnTo>
                <a:lnTo>
                  <a:pt x="641289" y="2310950"/>
                </a:lnTo>
                <a:lnTo>
                  <a:pt x="0" y="2310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6303645" y="1028700"/>
            <a:ext cx="1602801" cy="5095610"/>
          </a:xfrm>
          <a:custGeom>
            <a:avLst/>
            <a:gdLst/>
            <a:ahLst/>
            <a:cxnLst/>
            <a:rect l="l" t="t" r="r" b="b"/>
            <a:pathLst>
              <a:path w="1602801" h="5095610">
                <a:moveTo>
                  <a:pt x="0" y="0"/>
                </a:moveTo>
                <a:lnTo>
                  <a:pt x="1602801" y="0"/>
                </a:lnTo>
                <a:lnTo>
                  <a:pt x="1602801" y="5095610"/>
                </a:lnTo>
                <a:lnTo>
                  <a:pt x="0" y="5095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7266958" y="1251721"/>
            <a:ext cx="1713383" cy="2615852"/>
          </a:xfrm>
          <a:custGeom>
            <a:avLst/>
            <a:gdLst/>
            <a:ahLst/>
            <a:cxnLst/>
            <a:rect l="l" t="t" r="r" b="b"/>
            <a:pathLst>
              <a:path w="1713383" h="2615852">
                <a:moveTo>
                  <a:pt x="0" y="0"/>
                </a:moveTo>
                <a:lnTo>
                  <a:pt x="1713383" y="0"/>
                </a:lnTo>
                <a:lnTo>
                  <a:pt x="1713383" y="2615852"/>
                </a:lnTo>
                <a:lnTo>
                  <a:pt x="0" y="26158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 rot="-1056369">
            <a:off x="872244" y="3206303"/>
            <a:ext cx="431453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beschränkt</a:t>
            </a:r>
          </a:p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geschäftsfähig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6558" y="7447008"/>
            <a:ext cx="176517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Beispiel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78584" y="396211"/>
            <a:ext cx="786809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82714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Ist das Rechtsgeschäft wirksam </a:t>
            </a:r>
          </a:p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82714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zustande gekommen?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65381" y="2308971"/>
            <a:ext cx="555322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Vertrag ist 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0013"/>
                </a:solidFill>
                <a:latin typeface="Canva Sans"/>
                <a:ea typeface="Canva Sans"/>
                <a:cs typeface="Canva Sans"/>
                <a:sym typeface="Canva Sans"/>
              </a:rPr>
              <a:t>schwebend unwirksam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9657" y="4145531"/>
            <a:ext cx="901972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Zustandekommen hängt von der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Genehmigung der Eltern ab: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04752" y="5645098"/>
            <a:ext cx="1061576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Genehmigung: Vertrag wirksam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keine Genehmigung: Vertrag unwirksam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78584" y="7874000"/>
            <a:ext cx="749230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Verkäufer selbst hat keine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Möglichkeit der Einflussnahme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275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" y="-1"/>
            <a:ext cx="6488192" cy="10287001"/>
            <a:chOff x="0" y="0"/>
            <a:chExt cx="4076700" cy="54737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4038600" cy="5473700"/>
            </a:xfrm>
            <a:custGeom>
              <a:avLst/>
              <a:gdLst/>
              <a:ahLst/>
              <a:cxnLst/>
              <a:rect l="l" t="t" r="r" b="b"/>
              <a:pathLst>
                <a:path w="4038600" h="5473700">
                  <a:moveTo>
                    <a:pt x="4038600" y="0"/>
                  </a:moveTo>
                  <a:lnTo>
                    <a:pt x="4038600" y="5473700"/>
                  </a:lnTo>
                  <a:lnTo>
                    <a:pt x="0" y="5473700"/>
                  </a:lnTo>
                  <a:cubicBezTo>
                    <a:pt x="0" y="5473700"/>
                    <a:pt x="25400" y="5397500"/>
                    <a:pt x="38100" y="5372100"/>
                  </a:cubicBezTo>
                  <a:cubicBezTo>
                    <a:pt x="50800" y="5346700"/>
                    <a:pt x="38100" y="5295900"/>
                    <a:pt x="38100" y="5245100"/>
                  </a:cubicBezTo>
                  <a:cubicBezTo>
                    <a:pt x="38100" y="5194300"/>
                    <a:pt x="50800" y="5092700"/>
                    <a:pt x="50800" y="5092700"/>
                  </a:cubicBezTo>
                  <a:lnTo>
                    <a:pt x="88900" y="4991100"/>
                  </a:lnTo>
                  <a:lnTo>
                    <a:pt x="76200" y="4927600"/>
                  </a:lnTo>
                  <a:lnTo>
                    <a:pt x="88900" y="4889500"/>
                  </a:lnTo>
                  <a:lnTo>
                    <a:pt x="114300" y="4800600"/>
                  </a:lnTo>
                  <a:lnTo>
                    <a:pt x="101600" y="4648200"/>
                  </a:lnTo>
                  <a:cubicBezTo>
                    <a:pt x="101600" y="4648200"/>
                    <a:pt x="127000" y="4432300"/>
                    <a:pt x="152400" y="4381500"/>
                  </a:cubicBezTo>
                  <a:cubicBezTo>
                    <a:pt x="177800" y="4330700"/>
                    <a:pt x="152400" y="4279900"/>
                    <a:pt x="152400" y="4279900"/>
                  </a:cubicBezTo>
                  <a:lnTo>
                    <a:pt x="139700" y="4203700"/>
                  </a:lnTo>
                  <a:lnTo>
                    <a:pt x="114300" y="4114800"/>
                  </a:lnTo>
                  <a:lnTo>
                    <a:pt x="114300" y="3962400"/>
                  </a:lnTo>
                  <a:lnTo>
                    <a:pt x="139700" y="3860800"/>
                  </a:lnTo>
                  <a:lnTo>
                    <a:pt x="114300" y="3670300"/>
                  </a:lnTo>
                  <a:lnTo>
                    <a:pt x="127000" y="3403600"/>
                  </a:lnTo>
                  <a:lnTo>
                    <a:pt x="114300" y="3251200"/>
                  </a:lnTo>
                  <a:lnTo>
                    <a:pt x="114300" y="3149600"/>
                  </a:lnTo>
                  <a:lnTo>
                    <a:pt x="101600" y="3009900"/>
                  </a:lnTo>
                  <a:cubicBezTo>
                    <a:pt x="101600" y="3009900"/>
                    <a:pt x="63500" y="2959100"/>
                    <a:pt x="63500" y="2933700"/>
                  </a:cubicBezTo>
                  <a:cubicBezTo>
                    <a:pt x="63500" y="2908300"/>
                    <a:pt x="101600" y="2870200"/>
                    <a:pt x="101600" y="2870200"/>
                  </a:cubicBezTo>
                  <a:lnTo>
                    <a:pt x="190500" y="2667000"/>
                  </a:lnTo>
                  <a:cubicBezTo>
                    <a:pt x="190500" y="2667000"/>
                    <a:pt x="165100" y="2616200"/>
                    <a:pt x="203200" y="2540000"/>
                  </a:cubicBezTo>
                  <a:cubicBezTo>
                    <a:pt x="241300" y="2463800"/>
                    <a:pt x="292100" y="2311400"/>
                    <a:pt x="292100" y="2311400"/>
                  </a:cubicBezTo>
                  <a:cubicBezTo>
                    <a:pt x="292100" y="2311400"/>
                    <a:pt x="266700" y="2209800"/>
                    <a:pt x="228600" y="2146300"/>
                  </a:cubicBezTo>
                  <a:cubicBezTo>
                    <a:pt x="190500" y="2082800"/>
                    <a:pt x="177800" y="1955800"/>
                    <a:pt x="177800" y="1955800"/>
                  </a:cubicBezTo>
                  <a:lnTo>
                    <a:pt x="177800" y="1803400"/>
                  </a:lnTo>
                  <a:lnTo>
                    <a:pt x="177800" y="1638300"/>
                  </a:lnTo>
                  <a:lnTo>
                    <a:pt x="177800" y="1397000"/>
                  </a:lnTo>
                  <a:cubicBezTo>
                    <a:pt x="114300" y="1295400"/>
                    <a:pt x="139700" y="1270000"/>
                    <a:pt x="139700" y="1270000"/>
                  </a:cubicBezTo>
                  <a:lnTo>
                    <a:pt x="139700" y="1193800"/>
                  </a:lnTo>
                  <a:cubicBezTo>
                    <a:pt x="139700" y="1130300"/>
                    <a:pt x="165100" y="1016000"/>
                    <a:pt x="165100" y="1016000"/>
                  </a:cubicBezTo>
                  <a:lnTo>
                    <a:pt x="152400" y="838200"/>
                  </a:lnTo>
                  <a:cubicBezTo>
                    <a:pt x="215900" y="723900"/>
                    <a:pt x="165100" y="647700"/>
                    <a:pt x="165100" y="647700"/>
                  </a:cubicBezTo>
                  <a:cubicBezTo>
                    <a:pt x="152400" y="622300"/>
                    <a:pt x="177800" y="596900"/>
                    <a:pt x="190500" y="571500"/>
                  </a:cubicBezTo>
                  <a:cubicBezTo>
                    <a:pt x="203200" y="546100"/>
                    <a:pt x="196850" y="501650"/>
                    <a:pt x="196850" y="501650"/>
                  </a:cubicBezTo>
                  <a:cubicBezTo>
                    <a:pt x="95250" y="247650"/>
                    <a:pt x="107950" y="6350"/>
                    <a:pt x="107950" y="6350"/>
                  </a:cubicBezTo>
                  <a:lnTo>
                    <a:pt x="4038600" y="0"/>
                  </a:lnTo>
                  <a:close/>
                </a:path>
              </a:pathLst>
            </a:custGeom>
            <a:solidFill>
              <a:srgbClr val="868F7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5473700"/>
                  </a:moveTo>
                  <a:lnTo>
                    <a:pt x="0" y="5473700"/>
                  </a:lnTo>
                  <a:lnTo>
                    <a:pt x="0" y="0"/>
                  </a:lnTo>
                  <a:lnTo>
                    <a:pt x="393700" y="0"/>
                  </a:lnTo>
                  <a:lnTo>
                    <a:pt x="393700" y="5473700"/>
                  </a:lnTo>
                  <a:close/>
                </a:path>
              </a:pathLst>
            </a:custGeom>
            <a:blipFill>
              <a:blip r:embed="rId3"/>
              <a:stretch>
                <a:fillRect t="-275" r="-18931" b="-5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 rot="-6122837">
            <a:off x="2414140" y="1408787"/>
            <a:ext cx="641289" cy="2310951"/>
          </a:xfrm>
          <a:custGeom>
            <a:avLst/>
            <a:gdLst/>
            <a:ahLst/>
            <a:cxnLst/>
            <a:rect l="l" t="t" r="r" b="b"/>
            <a:pathLst>
              <a:path w="641289" h="2310951">
                <a:moveTo>
                  <a:pt x="0" y="0"/>
                </a:moveTo>
                <a:lnTo>
                  <a:pt x="641289" y="0"/>
                </a:lnTo>
                <a:lnTo>
                  <a:pt x="641289" y="2310950"/>
                </a:lnTo>
                <a:lnTo>
                  <a:pt x="0" y="231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-887470">
            <a:off x="785852" y="2541607"/>
            <a:ext cx="4517090" cy="2685924"/>
          </a:xfrm>
          <a:custGeom>
            <a:avLst/>
            <a:gdLst/>
            <a:ahLst/>
            <a:cxnLst/>
            <a:rect l="l" t="t" r="r" b="b"/>
            <a:pathLst>
              <a:path w="4517090" h="2685924">
                <a:moveTo>
                  <a:pt x="0" y="0"/>
                </a:moveTo>
                <a:lnTo>
                  <a:pt x="4517090" y="0"/>
                </a:lnTo>
                <a:lnTo>
                  <a:pt x="4517090" y="2685924"/>
                </a:lnTo>
                <a:lnTo>
                  <a:pt x="0" y="2685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69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8020382" y="7037115"/>
            <a:ext cx="2311115" cy="1453113"/>
          </a:xfrm>
          <a:custGeom>
            <a:avLst/>
            <a:gdLst/>
            <a:ahLst/>
            <a:cxnLst/>
            <a:rect l="l" t="t" r="r" b="b"/>
            <a:pathLst>
              <a:path w="2311115" h="1453113">
                <a:moveTo>
                  <a:pt x="0" y="0"/>
                </a:moveTo>
                <a:lnTo>
                  <a:pt x="2311114" y="0"/>
                </a:lnTo>
                <a:lnTo>
                  <a:pt x="2311114" y="1453114"/>
                </a:lnTo>
                <a:lnTo>
                  <a:pt x="0" y="1453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 rot="245283">
            <a:off x="8682132" y="1779697"/>
            <a:ext cx="6141557" cy="233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</a:t>
            </a: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Lebensjahr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vollendet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05001" y="7447008"/>
            <a:ext cx="1935628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 BGB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58600" y="6960915"/>
            <a:ext cx="5026225" cy="156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Willenserklärung</a:t>
            </a:r>
            <a:r>
              <a:rPr lang="en-US" sz="44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rechtswirksam</a:t>
            </a:r>
            <a:endParaRPr lang="en-US" sz="4499" dirty="0">
              <a:solidFill>
                <a:srgbClr val="FF3131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 rot="-931013">
            <a:off x="1033783" y="3471620"/>
            <a:ext cx="4125459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geschäftsfähig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Benutzerdefiniert</PresentationFormat>
  <Paragraphs>57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Calibri</vt:lpstr>
      <vt:lpstr>Canva Sans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GeschäftsFhigkeit</dc:title>
  <cp:lastModifiedBy>Dittrich, Katja</cp:lastModifiedBy>
  <cp:revision>1</cp:revision>
  <dcterms:created xsi:type="dcterms:W3CDTF">2006-08-16T00:00:00Z</dcterms:created>
  <dcterms:modified xsi:type="dcterms:W3CDTF">2025-03-17T05:06:09Z</dcterms:modified>
  <dc:identifier>DAFtHKXlUqA</dc:identifier>
</cp:coreProperties>
</file>