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CAA-8803-4BC6-8D6D-DFBD7B617CE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5D7-31ED-4FFA-B022-DA6861BA13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CAA-8803-4BC6-8D6D-DFBD7B617CE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5D7-31ED-4FFA-B022-DA6861BA13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83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CAA-8803-4BC6-8D6D-DFBD7B617CE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5D7-31ED-4FFA-B022-DA6861BA13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6837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CAA-8803-4BC6-8D6D-DFBD7B617CE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5D7-31ED-4FFA-B022-DA6861BA13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909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CAA-8803-4BC6-8D6D-DFBD7B617CE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5D7-31ED-4FFA-B022-DA6861BA13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4282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CAA-8803-4BC6-8D6D-DFBD7B617CE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5D7-31ED-4FFA-B022-DA6861BA13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51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CAA-8803-4BC6-8D6D-DFBD7B617CE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5D7-31ED-4FFA-B022-DA6861BA13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87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CAA-8803-4BC6-8D6D-DFBD7B617CE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5D7-31ED-4FFA-B022-DA6861BA13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498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CAA-8803-4BC6-8D6D-DFBD7B617CE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5D7-31ED-4FFA-B022-DA6861BA13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175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CAA-8803-4BC6-8D6D-DFBD7B617CE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5D7-31ED-4FFA-B022-DA6861BA13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77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CCAA-8803-4BC6-8D6D-DFBD7B617CE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5D7-31ED-4FFA-B022-DA6861BA13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88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DCCAA-8803-4BC6-8D6D-DFBD7B617CE8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F75D7-31ED-4FFA-B022-DA6861BA13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726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feld 1"/>
          <p:cNvSpPr txBox="1">
            <a:spLocks noChangeArrowheads="1"/>
          </p:cNvSpPr>
          <p:nvPr/>
        </p:nvSpPr>
        <p:spPr bwMode="auto">
          <a:xfrm>
            <a:off x="2605514" y="2829364"/>
            <a:ext cx="7426789" cy="658495"/>
          </a:xfrm>
          <a:prstGeom prst="rect">
            <a:avLst/>
          </a:prstGeom>
          <a:solidFill>
            <a:srgbClr val="9CC2E5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Familiensachen </a:t>
            </a:r>
            <a:r>
              <a:rPr kumimoji="0" lang="de-DE" altLang="de-DE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kumimoji="0" lang="de-DE" altLang="de-DE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§ 111 FamFG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Textfeld 2"/>
          <p:cNvSpPr>
            <a:spLocks noChangeArrowheads="1"/>
          </p:cNvSpPr>
          <p:nvPr/>
        </p:nvSpPr>
        <p:spPr bwMode="auto">
          <a:xfrm>
            <a:off x="612127" y="2829181"/>
            <a:ext cx="1268974" cy="965578"/>
          </a:xfrm>
          <a:prstGeom prst="roundRect">
            <a:avLst>
              <a:gd name="adj" fmla="val 16667"/>
            </a:avLst>
          </a:prstGeom>
          <a:solidFill>
            <a:srgbClr val="FFD966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Ehe-sachen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Textfeld 3"/>
          <p:cNvSpPr>
            <a:spLocks noChangeArrowheads="1"/>
          </p:cNvSpPr>
          <p:nvPr/>
        </p:nvSpPr>
        <p:spPr bwMode="auto">
          <a:xfrm>
            <a:off x="481788" y="4062656"/>
            <a:ext cx="2871714" cy="92365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11. Lebenspartner-</a:t>
            </a:r>
            <a:r>
              <a:rPr kumimoji="0" lang="de-DE" altLang="de-DE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schaftssachen</a:t>
            </a: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Textfeld 4"/>
          <p:cNvSpPr>
            <a:spLocks noChangeArrowheads="1"/>
          </p:cNvSpPr>
          <p:nvPr/>
        </p:nvSpPr>
        <p:spPr bwMode="auto">
          <a:xfrm>
            <a:off x="970316" y="5296490"/>
            <a:ext cx="4164745" cy="513825"/>
          </a:xfrm>
          <a:prstGeom prst="roundRect">
            <a:avLst>
              <a:gd name="adj" fmla="val 16667"/>
            </a:avLst>
          </a:prstGeom>
          <a:solidFill>
            <a:srgbClr val="F4B083"/>
          </a:solidFill>
          <a:ln w="12700">
            <a:solidFill>
              <a:srgbClr val="ED7D3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 sonstige Familiensachen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Textfeld 5"/>
          <p:cNvSpPr>
            <a:spLocks noChangeArrowheads="1"/>
          </p:cNvSpPr>
          <p:nvPr/>
        </p:nvSpPr>
        <p:spPr bwMode="auto">
          <a:xfrm>
            <a:off x="4220308" y="4521333"/>
            <a:ext cx="3241089" cy="509685"/>
          </a:xfrm>
          <a:prstGeom prst="roundRect">
            <a:avLst>
              <a:gd name="adj" fmla="val 16667"/>
            </a:avLst>
          </a:prstGeom>
          <a:solidFill>
            <a:srgbClr val="F4B083"/>
          </a:solidFill>
          <a:ln w="12700">
            <a:solidFill>
              <a:srgbClr val="ED7D3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 G</a:t>
            </a: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ü</a:t>
            </a: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terrechtssachen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feld 6"/>
          <p:cNvSpPr>
            <a:spLocks noChangeArrowheads="1"/>
          </p:cNvSpPr>
          <p:nvPr/>
        </p:nvSpPr>
        <p:spPr bwMode="auto">
          <a:xfrm>
            <a:off x="5429957" y="5433439"/>
            <a:ext cx="3189800" cy="556652"/>
          </a:xfrm>
          <a:prstGeom prst="roundRect">
            <a:avLst>
              <a:gd name="adj" fmla="val 16667"/>
            </a:avLst>
          </a:prstGeom>
          <a:solidFill>
            <a:srgbClr val="F4B083"/>
          </a:solidFill>
          <a:ln w="12700">
            <a:solidFill>
              <a:srgbClr val="ED7D3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Unterhaltssachen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Textfeld 7"/>
          <p:cNvSpPr>
            <a:spLocks noChangeArrowheads="1"/>
          </p:cNvSpPr>
          <p:nvPr/>
        </p:nvSpPr>
        <p:spPr bwMode="auto">
          <a:xfrm>
            <a:off x="8806375" y="4184930"/>
            <a:ext cx="3021188" cy="983970"/>
          </a:xfrm>
          <a:prstGeom prst="roundRect">
            <a:avLst>
              <a:gd name="adj" fmla="val 16667"/>
            </a:avLst>
          </a:prstGeom>
          <a:solidFill>
            <a:srgbClr val="A8D08D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Versorgungsaus-</a:t>
            </a:r>
            <a:r>
              <a:rPr kumimoji="0" lang="de-DE" altLang="de-DE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gleichssachen</a:t>
            </a: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Textfeld 8"/>
          <p:cNvSpPr>
            <a:spLocks noChangeArrowheads="1"/>
          </p:cNvSpPr>
          <p:nvPr/>
        </p:nvSpPr>
        <p:spPr bwMode="auto">
          <a:xfrm>
            <a:off x="8323078" y="1654810"/>
            <a:ext cx="3418449" cy="495105"/>
          </a:xfrm>
          <a:prstGeom prst="roundRect">
            <a:avLst>
              <a:gd name="adj" fmla="val 16667"/>
            </a:avLst>
          </a:prstGeom>
          <a:solidFill>
            <a:srgbClr val="A8D08D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Gewaltschutzsachen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Textfeld 9"/>
          <p:cNvSpPr>
            <a:spLocks noChangeArrowheads="1"/>
          </p:cNvSpPr>
          <p:nvPr/>
        </p:nvSpPr>
        <p:spPr bwMode="auto">
          <a:xfrm>
            <a:off x="7749381" y="327368"/>
            <a:ext cx="3334042" cy="801370"/>
          </a:xfrm>
          <a:prstGeom prst="roundRect">
            <a:avLst>
              <a:gd name="adj" fmla="val 16667"/>
            </a:avLst>
          </a:prstGeom>
          <a:solidFill>
            <a:srgbClr val="A8D08D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Ehewohnungs- und Haushaltssachen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Textfeld 10"/>
          <p:cNvSpPr>
            <a:spLocks noChangeArrowheads="1"/>
          </p:cNvSpPr>
          <p:nvPr/>
        </p:nvSpPr>
        <p:spPr bwMode="auto">
          <a:xfrm>
            <a:off x="2550821" y="334963"/>
            <a:ext cx="3545179" cy="561120"/>
          </a:xfrm>
          <a:prstGeom prst="roundRect">
            <a:avLst>
              <a:gd name="adj" fmla="val 16667"/>
            </a:avLst>
          </a:prstGeom>
          <a:solidFill>
            <a:srgbClr val="A8D08D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Abstammungssachen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Textfeld 11"/>
          <p:cNvSpPr>
            <a:spLocks noChangeArrowheads="1"/>
          </p:cNvSpPr>
          <p:nvPr/>
        </p:nvSpPr>
        <p:spPr bwMode="auto">
          <a:xfrm>
            <a:off x="386153" y="1146822"/>
            <a:ext cx="3178992" cy="554037"/>
          </a:xfrm>
          <a:prstGeom prst="roundRect">
            <a:avLst>
              <a:gd name="adj" fmla="val 16667"/>
            </a:avLst>
          </a:prstGeom>
          <a:solidFill>
            <a:srgbClr val="A8D08D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Kindschaftssachen 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Textfeld 13"/>
          <p:cNvSpPr>
            <a:spLocks noChangeArrowheads="1"/>
          </p:cNvSpPr>
          <p:nvPr/>
        </p:nvSpPr>
        <p:spPr bwMode="auto">
          <a:xfrm>
            <a:off x="89963" y="2149144"/>
            <a:ext cx="2478905" cy="507235"/>
          </a:xfrm>
          <a:prstGeom prst="flowChartConnector">
            <a:avLst/>
          </a:prstGeom>
          <a:solidFill>
            <a:srgbClr val="FFD966"/>
          </a:solidFill>
          <a:ln w="635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121 FamFG</a:t>
            </a:r>
            <a:endParaRPr kumimoji="0" lang="de-DE" altLang="de-D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Textfeld 15"/>
          <p:cNvSpPr>
            <a:spLocks noChangeArrowheads="1"/>
          </p:cNvSpPr>
          <p:nvPr/>
        </p:nvSpPr>
        <p:spPr bwMode="auto">
          <a:xfrm>
            <a:off x="4560179" y="1392238"/>
            <a:ext cx="3071642" cy="488950"/>
          </a:xfrm>
          <a:prstGeom prst="roundRect">
            <a:avLst>
              <a:gd name="adj" fmla="val 16667"/>
            </a:avLst>
          </a:prstGeom>
          <a:solidFill>
            <a:srgbClr val="A8D08D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Adoptionssachen</a:t>
            </a:r>
            <a:endParaRPr kumimoji="0" lang="de-DE" alt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Textfeld 18"/>
          <p:cNvSpPr>
            <a:spLocks noChangeArrowheads="1"/>
          </p:cNvSpPr>
          <p:nvPr/>
        </p:nvSpPr>
        <p:spPr bwMode="auto">
          <a:xfrm>
            <a:off x="3052689" y="6004950"/>
            <a:ext cx="2518117" cy="620590"/>
          </a:xfrm>
          <a:prstGeom prst="flowChartConnector">
            <a:avLst/>
          </a:prstGeom>
          <a:solidFill>
            <a:srgbClr val="F4B083"/>
          </a:solidFill>
          <a:ln w="12700">
            <a:solidFill>
              <a:srgbClr val="ED7D3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112 FamFG</a:t>
            </a:r>
            <a:endParaRPr kumimoji="0" lang="de-DE" altLang="de-D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7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4" name="Rectangle 90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1" name="Gerade Verbindung mit Pfeil 80"/>
          <p:cNvCxnSpPr/>
          <p:nvPr/>
        </p:nvCxnSpPr>
        <p:spPr>
          <a:xfrm flipV="1">
            <a:off x="7643971" y="1266092"/>
            <a:ext cx="501552" cy="1351696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Gerade Verbindung mit Pfeil 84"/>
          <p:cNvCxnSpPr/>
          <p:nvPr/>
        </p:nvCxnSpPr>
        <p:spPr>
          <a:xfrm flipV="1">
            <a:off x="9237663" y="2307102"/>
            <a:ext cx="178739" cy="310686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Gerade Verbindung mit Pfeil 86"/>
          <p:cNvCxnSpPr/>
          <p:nvPr/>
        </p:nvCxnSpPr>
        <p:spPr>
          <a:xfrm flipV="1">
            <a:off x="5866228" y="2008187"/>
            <a:ext cx="126609" cy="609601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/>
          <p:nvPr/>
        </p:nvCxnSpPr>
        <p:spPr>
          <a:xfrm flipV="1">
            <a:off x="4051495" y="1058801"/>
            <a:ext cx="168813" cy="1558987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Gerade Verbindung mit Pfeil 90"/>
          <p:cNvCxnSpPr/>
          <p:nvPr/>
        </p:nvCxnSpPr>
        <p:spPr>
          <a:xfrm flipH="1" flipV="1">
            <a:off x="2550821" y="1838294"/>
            <a:ext cx="501868" cy="843262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Gerade Verbindung mit Pfeil 97"/>
          <p:cNvCxnSpPr/>
          <p:nvPr/>
        </p:nvCxnSpPr>
        <p:spPr>
          <a:xfrm>
            <a:off x="9416402" y="3613150"/>
            <a:ext cx="135561" cy="463550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Gerade Verbindung mit Pfeil 100"/>
          <p:cNvCxnSpPr/>
          <p:nvPr/>
        </p:nvCxnSpPr>
        <p:spPr>
          <a:xfrm>
            <a:off x="7643971" y="3613150"/>
            <a:ext cx="413531" cy="1575335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Gerade Verbindung mit Pfeil 105"/>
          <p:cNvCxnSpPr/>
          <p:nvPr/>
        </p:nvCxnSpPr>
        <p:spPr>
          <a:xfrm>
            <a:off x="5866228" y="3635667"/>
            <a:ext cx="0" cy="682747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Gerade Verbindung mit Pfeil 107"/>
          <p:cNvCxnSpPr/>
          <p:nvPr/>
        </p:nvCxnSpPr>
        <p:spPr>
          <a:xfrm flipH="1">
            <a:off x="3727938" y="3612558"/>
            <a:ext cx="177312" cy="1487811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Gerade Verbindung mit Pfeil 109"/>
          <p:cNvCxnSpPr/>
          <p:nvPr/>
        </p:nvCxnSpPr>
        <p:spPr>
          <a:xfrm flipH="1">
            <a:off x="2745013" y="3589520"/>
            <a:ext cx="93334" cy="3875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Gerade Verbindung mit Pfeil 111"/>
          <p:cNvCxnSpPr/>
          <p:nvPr/>
        </p:nvCxnSpPr>
        <p:spPr>
          <a:xfrm flipH="1">
            <a:off x="2019239" y="3158611"/>
            <a:ext cx="410716" cy="133858"/>
          </a:xfrm>
          <a:prstGeom prst="straightConnector1">
            <a:avLst/>
          </a:prstGeom>
          <a:ln w="38100">
            <a:tailEnd type="triangle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84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Breitbild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Dittrich, Katja</cp:lastModifiedBy>
  <cp:revision>9</cp:revision>
  <dcterms:created xsi:type="dcterms:W3CDTF">2022-12-15T09:29:26Z</dcterms:created>
  <dcterms:modified xsi:type="dcterms:W3CDTF">2023-06-20T12:09:37Z</dcterms:modified>
</cp:coreProperties>
</file>