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42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943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897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22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90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179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180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359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12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909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55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EE64-A140-4CAC-8C08-656773EC9877}" type="datetimeFigureOut">
              <a:rPr lang="de-DE" smtClean="0"/>
              <a:t>05.08.2024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2812-FA5A-4672-A013-D7A2D87BEA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46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7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Wer ist unterhaltsberechtigt? 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1.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85818">
            <a:off x="1603513" y="2261808"/>
            <a:ext cx="2700025" cy="24486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UnterhaltsberechtIgt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ist nur, wer sich nicht selbst unterhalten kann.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260758">
            <a:off x="5814389" y="3015329"/>
            <a:ext cx="2105996" cy="19506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1602 I BGB</a:t>
            </a:r>
          </a:p>
        </p:txBody>
      </p:sp>
    </p:spTree>
    <p:extLst>
      <p:ext uri="{BB962C8B-B14F-4D97-AF65-F5344CB8AC3E}">
        <p14:creationId xmlns:p14="http://schemas.microsoft.com/office/powerpoint/2010/main" val="7166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8538"/>
            <a:chOff x="871538" y="1405759"/>
            <a:chExt cx="8853668" cy="139853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976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Wer ist unterhalspflichtig? 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2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4" name="Gefaltete Ecke 23"/>
          <p:cNvSpPr/>
          <p:nvPr/>
        </p:nvSpPr>
        <p:spPr>
          <a:xfrm rot="20974966">
            <a:off x="1567729" y="2449119"/>
            <a:ext cx="1702966" cy="1608199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Unterhalts-pflichtig ist nur, wer… </a:t>
            </a:r>
          </a:p>
        </p:txBody>
      </p:sp>
      <p:sp>
        <p:nvSpPr>
          <p:cNvPr id="30" name="Gefaltete Ecke 29"/>
          <p:cNvSpPr/>
          <p:nvPr/>
        </p:nvSpPr>
        <p:spPr>
          <a:xfrm>
            <a:off x="5010354" y="4678556"/>
            <a:ext cx="1688053" cy="1646689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1603 I BGB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3318461" y="2414587"/>
            <a:ext cx="1740889" cy="1643202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…unter Berücksichtigung seiner sonstigen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4957518" y="2542834"/>
            <a:ext cx="1740889" cy="1643202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Unterhalts-pflichten und ohne Gefährdung </a:t>
            </a:r>
          </a:p>
        </p:txBody>
      </p:sp>
      <p:sp>
        <p:nvSpPr>
          <p:cNvPr id="14" name="Gefaltete Ecke 13"/>
          <p:cNvSpPr/>
          <p:nvPr/>
        </p:nvSpPr>
        <p:spPr>
          <a:xfrm>
            <a:off x="6570504" y="2789094"/>
            <a:ext cx="1740889" cy="1643202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…seines eigenen angemessenen Unterhalts in der Lage ist,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8311393" y="2542834"/>
            <a:ext cx="1740889" cy="1643202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…Unterhalt zu gewähren.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7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4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Bei welchen Angelegenheiten müssen sich die getrennt lebenden Eltern einigen? 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3.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339229">
            <a:off x="2449076" y="2324837"/>
            <a:ext cx="1501315" cy="142553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1628 S. 1 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4669123" y="2324837"/>
            <a:ext cx="1556283" cy="1425536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 Angelegenheiten von erheblicher Bedeutung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Wolkenförmige Legende 22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7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9045546" cy="1758064"/>
            <a:chOff x="871538" y="1405759"/>
            <a:chExt cx="9045546" cy="1758064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195440" cy="155928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Wer ist für die Entziehung der elterlichen Sorge funktionell zuständig?</a:t>
              </a:r>
            </a:p>
            <a:p>
              <a:r>
                <a:rPr lang="de-DE" sz="2400" b="1" dirty="0" smtClean="0"/>
                <a:t>Was muss veranlasst werden, wenn die elterliche Sorge entzogen wurde und wer ist dafür funktionell zuständig?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2341568" y="2445440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36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4819151" y="3104916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muss ein Vormund bestellt werden.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7407180" y="2902361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Rechts-</a:t>
            </a:r>
          </a:p>
          <a:p>
            <a:pPr algn="ctr"/>
            <a:r>
              <a:rPr lang="de-DE" sz="24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pfleger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7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3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Können Ehegatten jeweils allein ein Kind adoptieren?</a:t>
              </a:r>
            </a:p>
            <a:p>
              <a:r>
                <a:rPr lang="de-DE" sz="2400" b="1" dirty="0" smtClean="0"/>
                <a:t>Nenne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4" name="Wolkenförmige Legende 2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441408">
            <a:off x="2352385" y="2518605"/>
            <a:ext cx="1837787" cy="182079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Nein, Ehepaar kann nur zusammen ein Kind annehmen.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4566343" y="2961951"/>
            <a:ext cx="1837787" cy="182079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1741 II S.2 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7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725084"/>
            <a:ext cx="10487025" cy="1444539"/>
            <a:chOff x="871538" y="1405759"/>
            <a:chExt cx="8853668" cy="1444539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6"/>
              <a:ext cx="8003562" cy="124576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alt muss man sein um ein Kind adoptieren zu können? Nennen Sie die gesetzlichen Bestimmungen.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6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2224616" y="3057074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25 Jahre 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7267351" y="3011447"/>
            <a:ext cx="1595382" cy="1547351"/>
          </a:xfrm>
          <a:prstGeom prst="foldedCorner">
            <a:avLst/>
          </a:prstGeom>
          <a:solidFill>
            <a:srgbClr val="E6BDE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§ 1743 S. 2 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368813">
            <a:off x="4728978" y="3227922"/>
            <a:ext cx="1566889" cy="1517309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 Ehegatten 25 und 21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Jahre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7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7" y="544561"/>
            <a:ext cx="10487025" cy="1298527"/>
            <a:chOff x="871538" y="1405759"/>
            <a:chExt cx="8853668" cy="129852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9975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Welches Rechtmittel ist gegen einen Adoptionsbeschluss zulässig?</a:t>
              </a:r>
            </a:p>
            <a:p>
              <a:r>
                <a:rPr lang="de-DE" sz="2400" b="1" dirty="0" smtClean="0"/>
                <a:t>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275132">
            <a:off x="2564407" y="2591091"/>
            <a:ext cx="1528592" cy="14583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Beschluss ist nicht anfechtbar.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5085025" y="3321310"/>
            <a:ext cx="1533493" cy="145608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197 III 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8568428" y="2484608"/>
            <a:ext cx="2433259" cy="3624599"/>
            <a:chOff x="8568428" y="2484608"/>
            <a:chExt cx="2433259" cy="3624599"/>
          </a:xfrm>
        </p:grpSpPr>
        <p:pic>
          <p:nvPicPr>
            <p:cNvPr id="12" name="Grafik 11" descr="Ein Bild, das Cartoon, Brille, Entwurf, Zeichnung enthält.&#10;&#10;Automatisch generierte Beschreibung">
              <a:extLst>
                <a:ext uri="{FF2B5EF4-FFF2-40B4-BE49-F238E27FC236}">
                  <a16:creationId xmlns:a16="http://schemas.microsoft.com/office/drawing/2014/main" id="{6BB8A6A6-5A98-E9AE-95BF-53ABE4C897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8428" y="3607725"/>
              <a:ext cx="2433259" cy="2501482"/>
            </a:xfrm>
            <a:prstGeom prst="rect">
              <a:avLst/>
            </a:prstGeom>
          </p:spPr>
        </p:pic>
        <p:sp>
          <p:nvSpPr>
            <p:cNvPr id="5" name="Ovale Legende 4"/>
            <p:cNvSpPr/>
            <p:nvPr/>
          </p:nvSpPr>
          <p:spPr>
            <a:xfrm>
              <a:off x="9260378" y="2484608"/>
              <a:ext cx="1662545" cy="1361176"/>
            </a:xfrm>
            <a:prstGeom prst="wedgeEllipseCallou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Super!!</a:t>
              </a:r>
              <a:endPara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7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Breitbild</PresentationFormat>
  <Paragraphs>76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35</cp:revision>
  <dcterms:created xsi:type="dcterms:W3CDTF">2023-07-04T15:45:21Z</dcterms:created>
  <dcterms:modified xsi:type="dcterms:W3CDTF">2024-08-05T11:06:12Z</dcterms:modified>
</cp:coreProperties>
</file>