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68.669,00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2.199,00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1803,00 €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471,00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483,00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316,00 €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2684,00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1960,80€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810,20€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69584" y="4661513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4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59341" y="47538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088451" y="4752002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2,80 €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358963" y="4761287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11,20 €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3" grpId="0" animBg="1"/>
      <p:bldP spid="34" grpId="0" animBg="1"/>
      <p:bldP spid="35" grpId="0" animBg="1"/>
      <p:bldP spid="40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</a:t>
            </a:r>
            <a:r>
              <a:rPr lang="de-DE" u="sng" dirty="0" smtClean="0">
                <a:solidFill>
                  <a:schemeClr val="tx1"/>
                </a:solidFill>
              </a:rPr>
              <a:t>vom Kläger</a:t>
            </a:r>
            <a:r>
              <a:rPr lang="de-DE" u="sng" dirty="0" smtClean="0">
                <a:solidFill>
                  <a:schemeClr val="tx1"/>
                </a:solidFill>
              </a:rPr>
              <a:t>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431,00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    1953 </a:t>
            </a:r>
            <a:r>
              <a:rPr lang="de-DE" dirty="0" smtClean="0"/>
              <a:t>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20%                        =  536,80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</a:t>
            </a:r>
            <a:r>
              <a:rPr lang="de-DE" u="sng" dirty="0" smtClean="0">
                <a:solidFill>
                  <a:schemeClr val="tx1"/>
                </a:solidFill>
              </a:rPr>
              <a:t>auf den</a:t>
            </a:r>
            <a:r>
              <a:rPr lang="de-DE" u="sng" dirty="0" smtClean="0">
                <a:solidFill>
                  <a:schemeClr val="tx1"/>
                </a:solidFill>
              </a:rPr>
              <a:t> </a:t>
            </a:r>
            <a:r>
              <a:rPr lang="de-DE" u="sng" dirty="0" smtClean="0">
                <a:solidFill>
                  <a:schemeClr val="tx1"/>
                </a:solidFill>
              </a:rPr>
              <a:t>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1416 ,20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 smtClean="0"/>
                <a:t>1416,20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80%                       = 2147,20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300 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1416,20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1960,80€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1424€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446994" y="502672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bsolute 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1424€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1416,20=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7,80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6" y="395324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80% und der Kläger mit 20%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5139279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	Vorschuss 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Breitbild</PresentationFormat>
  <Paragraphs>100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21</cp:revision>
  <dcterms:created xsi:type="dcterms:W3CDTF">2023-07-24T07:26:55Z</dcterms:created>
  <dcterms:modified xsi:type="dcterms:W3CDTF">2023-11-22T06:55:48Z</dcterms:modified>
</cp:coreProperties>
</file>