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22.11.2023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Ü013z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68.669,00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2.199,00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1803,00 €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59341" y="384140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471,00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483,00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316,00 €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2684,00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8849554" y="38240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155,00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1960,80€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139878" y="518935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810,20€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1569584" y="4661513"/>
            <a:ext cx="755162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9002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2568612" y="4566872"/>
            <a:ext cx="1781284" cy="5712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Zustellungsauslagen über 10 sind 4 x 3,50 EUR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7059341" y="475384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9088451" y="4752002"/>
            <a:ext cx="887906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2,80 €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10358963" y="4761287"/>
            <a:ext cx="887906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11,20 €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38" grpId="0" animBg="1"/>
      <p:bldP spid="28" grpId="0" animBg="1"/>
      <p:bldP spid="33" grpId="0" animBg="1"/>
      <p:bldP spid="34" grpId="0" animBg="1"/>
      <p:bldP spid="35" grpId="0" animBg="1"/>
      <p:bldP spid="40" grpId="0" animBg="1"/>
      <p:bldP spid="41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</a:t>
            </a:r>
            <a:r>
              <a:rPr lang="de-DE" u="sng" dirty="0" smtClean="0">
                <a:solidFill>
                  <a:schemeClr val="tx1"/>
                </a:solidFill>
              </a:rPr>
              <a:t>vom Kläger</a:t>
            </a:r>
            <a:r>
              <a:rPr lang="de-DE" u="sng" dirty="0" smtClean="0">
                <a:solidFill>
                  <a:schemeClr val="tx1"/>
                </a:solidFill>
              </a:rPr>
              <a:t>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431,00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203846" y="3489328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</a:t>
            </a:r>
            <a:r>
              <a:rPr lang="de-DE" dirty="0" smtClean="0"/>
              <a:t>    1953 </a:t>
            </a:r>
            <a:r>
              <a:rPr lang="de-DE" dirty="0" smtClean="0"/>
              <a:t>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20%                        =  536,80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=0,00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013z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</a:t>
            </a:r>
            <a:r>
              <a:rPr lang="de-DE" u="sng" dirty="0" smtClean="0">
                <a:solidFill>
                  <a:schemeClr val="tx1"/>
                </a:solidFill>
              </a:rPr>
              <a:t>auf den</a:t>
            </a:r>
            <a:r>
              <a:rPr lang="de-DE" u="sng" dirty="0" smtClean="0">
                <a:solidFill>
                  <a:schemeClr val="tx1"/>
                </a:solidFill>
              </a:rPr>
              <a:t> </a:t>
            </a:r>
            <a:r>
              <a:rPr lang="de-DE" u="sng" dirty="0" smtClean="0">
                <a:solidFill>
                  <a:schemeClr val="tx1"/>
                </a:solidFill>
              </a:rPr>
              <a:t>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1416 ,20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30957" y="2905294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</a:t>
              </a:r>
              <a:r>
                <a:rPr lang="de-DE" dirty="0" smtClean="0"/>
                <a:t>1416,20 </a:t>
              </a:r>
              <a:r>
                <a:rPr lang="de-DE" dirty="0" smtClean="0"/>
                <a:t>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mit 80%                       = 2147,20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300 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1416,20 EUR</a:t>
            </a:r>
            <a:endParaRPr lang="de-DE" dirty="0"/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1960,80€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3712505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1424€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5" name="Gefaltete Ecke 44"/>
          <p:cNvSpPr/>
          <p:nvPr/>
        </p:nvSpPr>
        <p:spPr>
          <a:xfrm>
            <a:off x="10446994" y="5026725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bsolute 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7,80€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6" name="Gefaltete Ecke 45"/>
          <p:cNvSpPr/>
          <p:nvPr/>
        </p:nvSpPr>
        <p:spPr>
          <a:xfrm>
            <a:off x="5862776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1424€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1416,20=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7,80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36" grpId="0" animBg="1"/>
      <p:bldP spid="41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2 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6" y="3953241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1 GKG </a:t>
            </a:r>
            <a:r>
              <a:rPr lang="de-DE" dirty="0" smtClean="0"/>
              <a:t>der Beklagte mit 80% und der Kläger mit 20% </a:t>
            </a:r>
            <a:r>
              <a:rPr lang="de-DE" dirty="0"/>
              <a:t>als </a:t>
            </a:r>
            <a:r>
              <a:rPr lang="de-DE" dirty="0" smtClean="0"/>
              <a:t>	Entscheidungsschuldner.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5" y="5139279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geleisteter 	Vorschuss ist auf die zu </a:t>
            </a:r>
            <a:r>
              <a:rPr lang="de-DE" dirty="0" smtClean="0"/>
              <a:t>	Kosten </a:t>
            </a:r>
            <a:r>
              <a:rPr lang="de-DE" dirty="0"/>
              <a:t>der Beklagten, im Rahmen der </a:t>
            </a:r>
            <a:r>
              <a:rPr lang="de-DE" dirty="0" err="1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dem </a:t>
            </a:r>
            <a:r>
              <a:rPr lang="de-DE" dirty="0"/>
              <a:t>Beklagten erfordert.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Ü012z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</Words>
  <Application>Microsoft Office PowerPoint</Application>
  <PresentationFormat>Breitbild</PresentationFormat>
  <Paragraphs>100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21</cp:revision>
  <dcterms:created xsi:type="dcterms:W3CDTF">2023-07-24T07:26:55Z</dcterms:created>
  <dcterms:modified xsi:type="dcterms:W3CDTF">2023-11-22T06:55:48Z</dcterms:modified>
</cp:coreProperties>
</file>