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3380" y="390490"/>
            <a:ext cx="4343647" cy="5724741"/>
          </a:xfrm>
          <a:custGeom>
            <a:avLst/>
            <a:gdLst/>
            <a:ahLst/>
            <a:cxnLst/>
            <a:rect l="l" t="t" r="r" b="b"/>
            <a:pathLst>
              <a:path w="6515470" h="8587111">
                <a:moveTo>
                  <a:pt x="0" y="0"/>
                </a:moveTo>
                <a:lnTo>
                  <a:pt x="6515470" y="0"/>
                </a:lnTo>
                <a:lnTo>
                  <a:pt x="6515470" y="8587111"/>
                </a:lnTo>
                <a:lnTo>
                  <a:pt x="0" y="858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54961" y="3167613"/>
            <a:ext cx="2860484" cy="192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77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50" b="1" i="1" u="none" strike="noStrike" kern="1200" cap="none" spc="-199" normalizeH="0" baseline="0" noProof="0" dirty="0">
                <a:ln>
                  <a:noFill/>
                </a:ln>
                <a:solidFill>
                  <a:srgbClr val="005AE0"/>
                </a:solidFill>
                <a:effectLst/>
                <a:uLnTx/>
                <a:uFillTx/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Frau   </a:t>
            </a:r>
            <a:br>
              <a:rPr kumimoji="0" lang="en-US" sz="5550" b="1" i="1" u="none" strike="noStrike" kern="1200" cap="none" spc="-199" normalizeH="0" baseline="0" noProof="0" dirty="0">
                <a:ln>
                  <a:noFill/>
                </a:ln>
                <a:solidFill>
                  <a:srgbClr val="005AE0"/>
                </a:solidFill>
                <a:effectLst/>
                <a:uLnTx/>
                <a:uFillTx/>
                <a:latin typeface="Cooper BT Bold Italics"/>
                <a:ea typeface="Cooper BT Bold Italics"/>
                <a:cs typeface="Cooper BT Bold Italics"/>
                <a:sym typeface="Cooper BT Bold Italics"/>
              </a:rPr>
            </a:br>
            <a:r>
              <a:rPr kumimoji="0" lang="en-US" sz="5550" b="1" i="1" u="none" strike="noStrike" kern="1200" cap="none" spc="-199" normalizeH="0" baseline="0" noProof="0" dirty="0" err="1">
                <a:ln>
                  <a:noFill/>
                </a:ln>
                <a:solidFill>
                  <a:srgbClr val="005AE0"/>
                </a:solidFill>
                <a:effectLst/>
                <a:uLnTx/>
                <a:uFillTx/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Rachner</a:t>
            </a:r>
            <a:endParaRPr kumimoji="0" lang="en-US" sz="5550" b="1" i="1" u="none" strike="noStrike" kern="1200" cap="none" spc="-199" normalizeH="0" baseline="0" noProof="0" dirty="0">
              <a:ln>
                <a:noFill/>
              </a:ln>
              <a:solidFill>
                <a:srgbClr val="005AE0"/>
              </a:solidFill>
              <a:effectLst/>
              <a:uLnTx/>
              <a:uFillTx/>
              <a:latin typeface="Cooper BT Bold Italics"/>
              <a:ea typeface="Cooper BT Bold Italics"/>
              <a:cs typeface="Cooper BT Bold Italics"/>
              <a:sym typeface="Cooper BT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5025" y="742769"/>
            <a:ext cx="6877347" cy="1422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Klassenleitung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: Frau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Rachner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hewy"/>
              <a:cs typeface="Arial" panose="020B0604020202020204" pitchFamily="34" charset="0"/>
              <a:sym typeface="Chewy"/>
            </a:endParaRPr>
          </a:p>
          <a:p>
            <a:pPr marL="0" marR="0" lvl="0" indent="0" algn="ctr" defTabSz="609630" rtl="0" eaLnBrk="1" fontAlgn="auto" latinLnBrk="0" hangingPunct="1">
              <a:lnSpc>
                <a:spcPts val="5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Kathrin.Rachner@kg.berlin.de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55025" y="2266999"/>
            <a:ext cx="6877347" cy="67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Tel.: 0151 / 599 55 429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83199" y="2830309"/>
            <a:ext cx="6223001" cy="674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Büro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hewy"/>
                <a:cs typeface="Arial" panose="020B0604020202020204" pitchFamily="34" charset="0"/>
                <a:sym typeface="Chewy"/>
              </a:rPr>
              <a:t> in der JAK: Raum 204</a:t>
            </a:r>
          </a:p>
        </p:txBody>
      </p:sp>
      <p:pic>
        <p:nvPicPr>
          <p:cNvPr id="9" name="Grafik 8" descr="hammer des richters kostenlose Vektor | Jetzt herunterladen!">
            <a:extLst>
              <a:ext uri="{FF2B5EF4-FFF2-40B4-BE49-F238E27FC236}">
                <a16:creationId xmlns:a16="http://schemas.microsoft.com/office/drawing/2014/main" id="{FF715226-5FDD-4B78-A2FE-02387D26D6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78" y="4587951"/>
            <a:ext cx="2175075" cy="2119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Cooper BT Bold Italics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Rachner, Kathrin</dc:creator>
  <cp:lastModifiedBy>Rachner, Kathrin</cp:lastModifiedBy>
  <cp:revision>1</cp:revision>
  <dcterms:created xsi:type="dcterms:W3CDTF">2026-03-02T11:49:00Z</dcterms:created>
  <dcterms:modified xsi:type="dcterms:W3CDTF">2026-03-02T11:49:57Z</dcterms:modified>
</cp:coreProperties>
</file>