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7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08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58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445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541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129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544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4237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393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1225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102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435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6140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B95CE-F67A-458A-ACFA-6E7842CB9C4D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46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6" y="2032955"/>
          <a:ext cx="9728616" cy="41267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06639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16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Summe: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(bereits)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gezahlt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sind: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Klage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9728616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Der Kläger A, vertreten durch Rechtsanwalt R., reicht eine Klage gegen den Beklagten B mit einem Zahlungsantrag in Höhe von </a:t>
            </a:r>
            <a:r>
              <a:rPr lang="de-DE" sz="2000" b="1" dirty="0" smtClean="0">
                <a:solidFill>
                  <a:schemeClr val="tx1"/>
                </a:solidFill>
              </a:rPr>
              <a:t>1.000,00 </a:t>
            </a:r>
            <a:r>
              <a:rPr lang="de-DE" sz="2000" b="1" dirty="0">
                <a:solidFill>
                  <a:schemeClr val="tx1"/>
                </a:solidFill>
              </a:rPr>
              <a:t>EUR beim </a:t>
            </a:r>
            <a:r>
              <a:rPr lang="de-DE" sz="2000" b="1" dirty="0" smtClean="0">
                <a:solidFill>
                  <a:schemeClr val="tx1"/>
                </a:solidFill>
              </a:rPr>
              <a:t>Amtsgericht </a:t>
            </a:r>
            <a:r>
              <a:rPr lang="de-DE" sz="2000" b="1" dirty="0">
                <a:solidFill>
                  <a:schemeClr val="tx1"/>
                </a:solidFill>
              </a:rPr>
              <a:t>ein.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44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469036" y="3539753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1210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54553" y="3510879"/>
            <a:ext cx="2251062" cy="3916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1.000,00</a:t>
            </a:r>
          </a:p>
        </p:txBody>
      </p:sp>
      <p:sp>
        <p:nvSpPr>
          <p:cNvPr id="12" name="Rechteck 11"/>
          <p:cNvSpPr/>
          <p:nvPr/>
        </p:nvSpPr>
        <p:spPr>
          <a:xfrm>
            <a:off x="6730583" y="3432940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accent6">
                    <a:lumMod val="75000"/>
                  </a:schemeClr>
                </a:solidFill>
              </a:rPr>
              <a:t>174,00</a:t>
            </a:r>
          </a:p>
        </p:txBody>
      </p:sp>
      <p:sp>
        <p:nvSpPr>
          <p:cNvPr id="13" name="Rechteck 12"/>
          <p:cNvSpPr/>
          <p:nvPr/>
        </p:nvSpPr>
        <p:spPr>
          <a:xfrm>
            <a:off x="8197081" y="345838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(174,00 €)/keine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6618157" y="4113604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174,00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6788005" y="4860613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0,00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6618157" y="5607621"/>
            <a:ext cx="1139252" cy="4195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174,00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02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4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871538" y="2647271"/>
            <a:ext cx="10458451" cy="112171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Fälligkeit tritt gem. § 6 Abs. 1 S. 1 Nr. 1 GKG mit Eingang der Klage ein.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142507" y="1395386"/>
            <a:ext cx="8165797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Klage</a:t>
            </a:r>
            <a:endParaRPr lang="de-DE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 rot="21359453">
            <a:off x="677595" y="559238"/>
            <a:ext cx="1534511" cy="155009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eitere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Lösungen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866774" y="3820677"/>
            <a:ext cx="10458451" cy="9144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Kostenschuldner ist der Kläger gem. § 22 Abs. 1 S. 1 GKG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871539" y="4741372"/>
            <a:ext cx="10458450" cy="150226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36638" indent="0">
              <a:buNone/>
            </a:pP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Gem. § 12 Abs. 1 S. 1 GKG ist mit Kostennachricht Muster Kost40 gem.</a:t>
            </a:r>
          </a:p>
          <a:p>
            <a:pPr marL="1036638" indent="0">
              <a:buNone/>
            </a:pP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26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KostVfg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eine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i.H.v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174,00 EUR zu fordern. Sie </a:t>
            </a:r>
            <a:r>
              <a:rPr lang="de-DE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wird gem. §§ 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Abs. 2, 15 Abs. 1 und 26 Abs. 1 + 6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KostVfg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über den Prozessbevollmächtigten des Klägers erfordert.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45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68084" y="2673840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/>
              <a:t>a.</a:t>
            </a:r>
            <a:endParaRPr lang="de-DE" sz="3200" b="1" dirty="0"/>
          </a:p>
        </p:txBody>
      </p:sp>
      <p:sp>
        <p:nvSpPr>
          <p:cNvPr id="11" name="Ellipse 10"/>
          <p:cNvSpPr/>
          <p:nvPr/>
        </p:nvSpPr>
        <p:spPr>
          <a:xfrm>
            <a:off x="168084" y="3812476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/>
              <a:t>b.</a:t>
            </a:r>
            <a:endParaRPr lang="de-DE" sz="3200" b="1" dirty="0"/>
          </a:p>
        </p:txBody>
      </p:sp>
      <p:sp>
        <p:nvSpPr>
          <p:cNvPr id="12" name="Ellipse 11"/>
          <p:cNvSpPr/>
          <p:nvPr/>
        </p:nvSpPr>
        <p:spPr>
          <a:xfrm>
            <a:off x="168084" y="4951112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c</a:t>
            </a:r>
            <a:r>
              <a:rPr lang="de-DE" sz="3200" b="1" dirty="0" smtClean="0"/>
              <a:t>.</a:t>
            </a:r>
            <a:endParaRPr lang="de-DE" sz="3200" b="1" dirty="0"/>
          </a:p>
        </p:txBody>
      </p:sp>
      <p:sp>
        <p:nvSpPr>
          <p:cNvPr id="13" name="Gefaltete Ecke 12"/>
          <p:cNvSpPr/>
          <p:nvPr/>
        </p:nvSpPr>
        <p:spPr>
          <a:xfrm rot="21359453">
            <a:off x="10190973" y="4717458"/>
            <a:ext cx="1534511" cy="155009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Wir lesen mal alle § dazu…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06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1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Breitbild</PresentationFormat>
  <Paragraphs>59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5</cp:revision>
  <dcterms:created xsi:type="dcterms:W3CDTF">2023-05-30T09:25:41Z</dcterms:created>
  <dcterms:modified xsi:type="dcterms:W3CDTF">2024-02-22T07:51:01Z</dcterms:modified>
</cp:coreProperties>
</file>