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56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72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2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31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15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0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11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1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02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59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3C5C-6EF9-45C4-8552-BD73A16B4723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FE1E-89A6-484F-8381-1C5BE36D17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44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714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3208421" y="1788696"/>
            <a:ext cx="5863389" cy="12352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</a:t>
            </a:r>
            <a:r>
              <a:rPr lang="de-DE" dirty="0" smtClean="0"/>
              <a:t>st die Arbeitsanweisung des Richters, Rechtspflegers oder eines Sachbearbeiters des Gerichts an den untergeordneten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58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3441032" y="1612232"/>
            <a:ext cx="5181600" cy="930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Bsp. streitiges Urteil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65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2490537" y="2735179"/>
            <a:ext cx="7319210" cy="39944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Vfg</a:t>
            </a:r>
            <a:r>
              <a:rPr lang="de-DE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Je </a:t>
            </a:r>
            <a:r>
              <a:rPr lang="de-DE" dirty="0"/>
              <a:t>eine beglaubigte Abschrift des Urteils senden an: </a:t>
            </a:r>
          </a:p>
          <a:p>
            <a:pPr lvl="1"/>
            <a:r>
              <a:rPr lang="de-DE" dirty="0" smtClean="0"/>
              <a:t>	a</a:t>
            </a:r>
            <a:r>
              <a:rPr lang="de-DE" dirty="0"/>
              <a:t>. Kläger ./. ZU bzw. Klägervertreter ./. EB </a:t>
            </a:r>
          </a:p>
          <a:p>
            <a:pPr lvl="1"/>
            <a:r>
              <a:rPr lang="de-DE" dirty="0" smtClean="0"/>
              <a:t>	b</a:t>
            </a:r>
            <a:r>
              <a:rPr lang="de-DE" dirty="0"/>
              <a:t>. Beklagten ./. ZU bzw. Beklagtenvertreter ./. EB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Verkündungsvermerk </a:t>
            </a:r>
            <a:r>
              <a:rPr lang="de-DE" dirty="0"/>
              <a:t>auf die Urschrift setzen.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vollstreckbare </a:t>
            </a:r>
            <a:r>
              <a:rPr lang="de-DE" dirty="0"/>
              <a:t>Ausfertigung an den Kläger bzw. Klägervertreter formlos senden sowie die Erteilung der vollstreckbaren Ausfertigung auf der Urschrift vermerken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Kosten</a:t>
            </a:r>
            <a:r>
              <a:rPr lang="de-DE" dirty="0"/>
              <a:t>, Verfahrenserhebung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6 </a:t>
            </a:r>
            <a:r>
              <a:rPr lang="de-DE" dirty="0"/>
              <a:t>Wochen (weglegen) </a:t>
            </a:r>
          </a:p>
          <a:p>
            <a:endParaRPr lang="de-DE" dirty="0"/>
          </a:p>
          <a:p>
            <a:r>
              <a:rPr lang="de-DE" dirty="0"/>
              <a:t>Name, Datum, Dienstbezeichnung 	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41032" y="1612232"/>
            <a:ext cx="5181600" cy="930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Bsp. streitiges Urteil</a:t>
            </a:r>
            <a:endParaRPr lang="de-DE" dirty="0"/>
          </a:p>
        </p:txBody>
      </p:sp>
      <p:sp>
        <p:nvSpPr>
          <p:cNvPr id="6" name="Pfeil nach links 5"/>
          <p:cNvSpPr/>
          <p:nvPr/>
        </p:nvSpPr>
        <p:spPr>
          <a:xfrm>
            <a:off x="7740316" y="2743200"/>
            <a:ext cx="2751221" cy="7539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Was wird verschickt</a:t>
            </a:r>
            <a:endParaRPr lang="de-DE" dirty="0"/>
          </a:p>
        </p:txBody>
      </p:sp>
      <p:sp>
        <p:nvSpPr>
          <p:cNvPr id="8" name="Pfeil nach links 7"/>
          <p:cNvSpPr/>
          <p:nvPr/>
        </p:nvSpPr>
        <p:spPr>
          <a:xfrm>
            <a:off x="8510336" y="3320715"/>
            <a:ext cx="2462464" cy="14117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Wer bekommt was und wie</a:t>
            </a:r>
            <a:endParaRPr lang="de-DE" dirty="0"/>
          </a:p>
        </p:txBody>
      </p:sp>
      <p:sp>
        <p:nvSpPr>
          <p:cNvPr id="10" name="Pfeil nach links 9"/>
          <p:cNvSpPr/>
          <p:nvPr/>
        </p:nvSpPr>
        <p:spPr>
          <a:xfrm>
            <a:off x="8907379" y="4920914"/>
            <a:ext cx="3168316" cy="7780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Was passiert mit der Akte </a:t>
            </a:r>
            <a:endParaRPr lang="de-DE" dirty="0"/>
          </a:p>
        </p:txBody>
      </p:sp>
      <p:sp>
        <p:nvSpPr>
          <p:cNvPr id="12" name="Pfeil nach links 11"/>
          <p:cNvSpPr/>
          <p:nvPr/>
        </p:nvSpPr>
        <p:spPr>
          <a:xfrm>
            <a:off x="6577262" y="5887450"/>
            <a:ext cx="2538664" cy="8021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Wer hat das verfügt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460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  <p:sp>
        <p:nvSpPr>
          <p:cNvPr id="6" name="Abgerundetes Rechteck 5"/>
          <p:cNvSpPr/>
          <p:nvPr/>
        </p:nvSpPr>
        <p:spPr>
          <a:xfrm>
            <a:off x="3559342" y="1624262"/>
            <a:ext cx="5181600" cy="930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Verfügung hinsichtlich des SVV</a:t>
            </a:r>
          </a:p>
        </p:txBody>
      </p:sp>
    </p:spTree>
    <p:extLst>
      <p:ext uri="{BB962C8B-B14F-4D97-AF65-F5344CB8AC3E}">
        <p14:creationId xmlns:p14="http://schemas.microsoft.com/office/powerpoint/2010/main" val="35916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221832" y="360947"/>
            <a:ext cx="7836568" cy="10828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Verfügung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2490538" y="2855494"/>
            <a:ext cx="7319210" cy="38340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Vfg</a:t>
            </a:r>
            <a:r>
              <a:rPr lang="de-DE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Mitteilung vom schriftlichen Vorverfahren senden an</a:t>
            </a:r>
            <a:br>
              <a:rPr lang="de-DE" dirty="0" smtClean="0"/>
            </a:br>
            <a:endParaRPr lang="de-DE" dirty="0" smtClean="0"/>
          </a:p>
          <a:p>
            <a:pPr marL="800100" lvl="1" indent="-342900">
              <a:buFont typeface="+mj-lt"/>
              <a:buAutoNum type="alphaLcParenR"/>
            </a:pPr>
            <a:r>
              <a:rPr lang="de-DE" dirty="0"/>
              <a:t>Kläger bzw. Klägervertreter formlos mit beglaubigter </a:t>
            </a:r>
            <a:r>
              <a:rPr lang="de-DE" dirty="0" smtClean="0"/>
              <a:t>Abschrift </a:t>
            </a:r>
            <a:r>
              <a:rPr lang="de-DE" dirty="0"/>
              <a:t>der richterlichen Auflage und </a:t>
            </a:r>
            <a:r>
              <a:rPr lang="de-DE" dirty="0" smtClean="0"/>
              <a:t>Belehrungen</a:t>
            </a:r>
            <a:br>
              <a:rPr lang="de-DE" dirty="0" smtClean="0"/>
            </a:br>
            <a:endParaRPr lang="de-DE" dirty="0" smtClean="0"/>
          </a:p>
          <a:p>
            <a:pPr marL="800100" lvl="1" indent="-342900">
              <a:buFont typeface="+mj-lt"/>
              <a:buAutoNum type="alphaLcParenR"/>
            </a:pPr>
            <a:r>
              <a:rPr lang="de-DE" dirty="0"/>
              <a:t>Beklagten ./. ZU bzw. Beklagtenvertreter ./. EB mit </a:t>
            </a:r>
            <a:r>
              <a:rPr lang="de-DE" dirty="0" smtClean="0"/>
              <a:t> beglaubigter </a:t>
            </a:r>
            <a:r>
              <a:rPr lang="de-DE" dirty="0"/>
              <a:t>Abschrift der richterlichen </a:t>
            </a:r>
            <a:r>
              <a:rPr lang="de-DE" dirty="0" smtClean="0"/>
              <a:t>Auflagen und </a:t>
            </a:r>
            <a:r>
              <a:rPr lang="de-DE" dirty="0"/>
              <a:t>Belehrungen sowie mit beglaubigter </a:t>
            </a:r>
            <a:r>
              <a:rPr lang="de-DE" dirty="0" smtClean="0"/>
              <a:t>Abschrift der Klageschrift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WV zur richterlichen Frist</a:t>
            </a:r>
          </a:p>
          <a:p>
            <a:endParaRPr lang="de-DE" dirty="0" smtClean="0"/>
          </a:p>
          <a:p>
            <a:r>
              <a:rPr lang="de-DE" dirty="0" smtClean="0"/>
              <a:t>Name, Datum, Dienstbezeichnung 	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3559342" y="1624262"/>
            <a:ext cx="5181600" cy="930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Verfügung hinsichtlich des SVV</a:t>
            </a:r>
          </a:p>
        </p:txBody>
      </p:sp>
      <p:sp>
        <p:nvSpPr>
          <p:cNvPr id="2" name="Pfeil nach links 1"/>
          <p:cNvSpPr/>
          <p:nvPr/>
        </p:nvSpPr>
        <p:spPr>
          <a:xfrm>
            <a:off x="8373979" y="2855494"/>
            <a:ext cx="2751221" cy="7539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Was wird verschickt</a:t>
            </a:r>
            <a:endParaRPr lang="de-DE" dirty="0"/>
          </a:p>
        </p:txBody>
      </p:sp>
      <p:sp>
        <p:nvSpPr>
          <p:cNvPr id="7" name="Pfeil nach links 6"/>
          <p:cNvSpPr/>
          <p:nvPr/>
        </p:nvSpPr>
        <p:spPr>
          <a:xfrm>
            <a:off x="9585157" y="3970421"/>
            <a:ext cx="2462464" cy="14117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Wer bekommt was und wie</a:t>
            </a:r>
            <a:endParaRPr lang="de-DE" dirty="0"/>
          </a:p>
        </p:txBody>
      </p:sp>
      <p:sp>
        <p:nvSpPr>
          <p:cNvPr id="8" name="Pfeil nach links 7"/>
          <p:cNvSpPr/>
          <p:nvPr/>
        </p:nvSpPr>
        <p:spPr>
          <a:xfrm>
            <a:off x="5935579" y="5438274"/>
            <a:ext cx="3168316" cy="7780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Was passiert mit der Akte </a:t>
            </a:r>
            <a:endParaRPr lang="de-DE" dirty="0"/>
          </a:p>
        </p:txBody>
      </p:sp>
      <p:sp>
        <p:nvSpPr>
          <p:cNvPr id="9" name="Pfeil nach links 8"/>
          <p:cNvSpPr/>
          <p:nvPr/>
        </p:nvSpPr>
        <p:spPr>
          <a:xfrm>
            <a:off x="7463589" y="5975684"/>
            <a:ext cx="2538664" cy="8021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Wer hat das verfügt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72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Breitbild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12</cp:revision>
  <dcterms:created xsi:type="dcterms:W3CDTF">2024-04-15T07:30:39Z</dcterms:created>
  <dcterms:modified xsi:type="dcterms:W3CDTF">2024-04-15T08:55:42Z</dcterms:modified>
</cp:coreProperties>
</file>