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63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1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91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63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31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90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6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733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73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44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69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54DB-EEFD-4326-9792-449D464F711A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5BF6D-5309-4046-B745-DC90E2ED4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86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4832257" y="491651"/>
            <a:ext cx="2300063" cy="37988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Pflegschaften</a:t>
            </a:r>
            <a:endParaRPr lang="de-DE" sz="2400" b="1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440302" y="1190547"/>
            <a:ext cx="7372350" cy="86502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Fürsorgemaßnahme des Gerichts</a:t>
            </a: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409824" y="2153988"/>
            <a:ext cx="7372350" cy="86502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00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Pfleger besitzt nur in einem exakten, ihm zugewiesenen Wirkungsbereich die Vertretungsvollmacht</a:t>
            </a:r>
            <a:endParaRPr lang="de-DE" sz="20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14337" y="3543093"/>
            <a:ext cx="4195764" cy="8650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Ergänzungspflegschaft</a:t>
            </a:r>
            <a:r>
              <a:rPr lang="de-DE" sz="2000" smtClean="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132320" y="3463977"/>
            <a:ext cx="4177257" cy="8650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de-DE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Zuwendungspflegschaft</a:t>
            </a:r>
            <a:endParaRPr lang="de-DE" sz="2000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513276" y="4646589"/>
            <a:ext cx="5226401" cy="86502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Pflegschaft für ein ungeborenes Kind 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2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46" y="2541055"/>
            <a:ext cx="9068519" cy="9121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es gelten die Vorschriften der Vormundschaft (§ 1813 I BGB)</a:t>
            </a:r>
          </a:p>
          <a:p>
            <a:pPr lvl="0" algn="ctr"/>
            <a:r>
              <a:rPr lang="de-DE"/>
              <a:t>Ergänzungspflegschaft: § 1782 f. BGB findet keine Anwendung (keine Benennung)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333945" y="1929425"/>
            <a:ext cx="906851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Fürsorgemaßnahme des Gerichts 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333947" y="3777791"/>
            <a:ext cx="9068519" cy="14321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der Pfleger besitzt nur in einem exakten, ihm zugewiesenen Wirkungsbereich die Vertretungsvollmacht </a:t>
            </a:r>
          </a:p>
          <a:p>
            <a:pPr lvl="0" algn="ctr"/>
            <a:r>
              <a:rPr lang="de-DE"/>
              <a:t>trotz Anordnung bleibt die Geschäftsfähigkeit des Pfleglings unberührt </a:t>
            </a:r>
          </a:p>
        </p:txBody>
      </p:sp>
      <p:sp>
        <p:nvSpPr>
          <p:cNvPr id="15" name="Gefaltete Ecke 14"/>
          <p:cNvSpPr/>
          <p:nvPr/>
        </p:nvSpPr>
        <p:spPr>
          <a:xfrm rot="21308966">
            <a:off x="9973544" y="326185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1813 I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0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5" y="2394246"/>
            <a:ext cx="9068519" cy="188846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Voraussetzungen: </a:t>
            </a:r>
          </a:p>
          <a:p>
            <a:pPr lvl="0"/>
            <a:r>
              <a:rPr lang="de-DE" u="sng" dirty="0"/>
              <a:t>Verhinderung von Eltern / Vormund an der Besorgung einer Angelegenheit </a:t>
            </a:r>
          </a:p>
          <a:p>
            <a:pPr lvl="1"/>
            <a:r>
              <a:rPr lang="de-DE" dirty="0"/>
              <a:t>z. B. kraft Gesetzes oder durch gerichtliche Entscheidung (§§ 1629 II, 1789 II, 1824 BGB) </a:t>
            </a:r>
          </a:p>
          <a:p>
            <a:pPr lvl="0"/>
            <a:r>
              <a:rPr lang="de-DE" u="sng" dirty="0"/>
              <a:t>Vorliegen eines konkreten Fürsorgebedürfnisses </a:t>
            </a:r>
          </a:p>
          <a:p>
            <a:pPr lvl="1"/>
            <a:r>
              <a:rPr lang="de-DE" dirty="0"/>
              <a:t>z. B. Abschluss eines Rechtsgeschäfts, Auseinandersetzung einer Erbengemeinschaft oder einer Vermögensmasse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2075884"/>
            <a:ext cx="2639538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Ergänzungspflegschaft</a:t>
            </a:r>
            <a:endParaRPr lang="de-DE" sz="2000" b="1" dirty="0"/>
          </a:p>
        </p:txBody>
      </p:sp>
      <p:sp>
        <p:nvSpPr>
          <p:cNvPr id="15" name="Gefaltete Ecke 14"/>
          <p:cNvSpPr/>
          <p:nvPr/>
        </p:nvSpPr>
        <p:spPr>
          <a:xfrm rot="21308966">
            <a:off x="4017441" y="1667550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1809 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59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548446" y="913927"/>
            <a:ext cx="2639538" cy="4572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Ergänzungspflegschaft</a:t>
            </a:r>
            <a:endParaRPr lang="de-DE" sz="20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129710" y="1511819"/>
            <a:ext cx="9068519" cy="503991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er wird unter Angabe eines genau zu bezeichnenden Wirkungskreises bestellt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er ist hier somit vertretungsberechtigt (§ 1809 I S. 2 BGB) </a:t>
            </a:r>
          </a:p>
          <a:p>
            <a:r>
              <a:rPr lang="de-DE" sz="16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Eltern und Vormund sind bei Vorhandensein einer Pflegschaft ausgeschlossen </a:t>
            </a:r>
            <a:endParaRPr lang="de-DE" sz="1600" dirty="0" smtClean="0"/>
          </a:p>
          <a:p>
            <a:r>
              <a:rPr lang="de-DE" sz="1600" dirty="0"/>
              <a:t> </a:t>
            </a:r>
            <a:r>
              <a:rPr lang="de-DE" sz="1600" dirty="0" smtClean="0"/>
              <a:t>     (§§ </a:t>
            </a:r>
            <a:r>
              <a:rPr lang="de-DE" sz="1600" dirty="0"/>
              <a:t>1630 I, 1789 I S. 2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deren Handeln wäre schwebend unwirksam (§§ 177 ff. BGB) – müsste vom Pfleger erst genehmigt werden (§§ 182, 184 BGB) </a:t>
            </a:r>
          </a:p>
          <a:p>
            <a:r>
              <a:rPr lang="de-DE" sz="16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Meinungsverschiedenheiten zwischen Eltern/Vormund und Pfleger regelt der Richter </a:t>
            </a:r>
            <a:br>
              <a:rPr lang="de-DE" sz="1600" dirty="0"/>
            </a:br>
            <a:r>
              <a:rPr lang="de-DE" sz="1600" dirty="0"/>
              <a:t>(§§ 1630 II, 1792, 1793 BGB, § 14 I Nr. 5 RPflG)</a:t>
            </a:r>
          </a:p>
          <a:p>
            <a:r>
              <a:rPr lang="de-DE" sz="16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/>
              <a:t>kein Vertretungsrecht des Ergänzungspflegers (§§ 1789 II, 1824 BGB, vgl. § 1813 I BGB):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1600" dirty="0"/>
              <a:t>z. B.: Auseinandersetzung einer Erbengemeinschaft, an der die Eltern und zwei minderjährige Kinder beteiligt sind, dann muss für jedes Kind gesondert ein Pfleger bestellt werden (BGH NJW 1956, 1433) </a:t>
            </a:r>
          </a:p>
          <a:p>
            <a:r>
              <a:rPr lang="de-DE" sz="1600" dirty="0"/>
              <a:t> </a:t>
            </a:r>
          </a:p>
          <a:p>
            <a:r>
              <a:rPr lang="de-DE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Beendigung: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dirty="0"/>
              <a:t>mit Aufhebung bei Wegfall des Grundes (§ 1812 I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dirty="0"/>
              <a:t>kraft Gesetzes mit Ende der </a:t>
            </a:r>
            <a:r>
              <a:rPr lang="de-DE" sz="1600" dirty="0" err="1"/>
              <a:t>eSo</a:t>
            </a:r>
            <a:r>
              <a:rPr lang="de-DE" sz="1600" dirty="0"/>
              <a:t> oder Vormundschaft bzw. mit Erledigung der Einzelangelegenheit (§ 1812 II BGB) </a:t>
            </a:r>
          </a:p>
        </p:txBody>
      </p:sp>
      <p:sp>
        <p:nvSpPr>
          <p:cNvPr id="15" name="Gefaltete Ecke 14"/>
          <p:cNvSpPr/>
          <p:nvPr/>
        </p:nvSpPr>
        <p:spPr>
          <a:xfrm rot="21308966">
            <a:off x="8374615" y="1034730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1809 I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S.2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84718" y="1200301"/>
            <a:ext cx="1285398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Wirkung</a:t>
            </a:r>
            <a:endParaRPr lang="de-DE" sz="2000" b="1" dirty="0"/>
          </a:p>
        </p:txBody>
      </p:sp>
      <p:sp>
        <p:nvSpPr>
          <p:cNvPr id="13" name="Gefaltete Ecke 12"/>
          <p:cNvSpPr/>
          <p:nvPr/>
        </p:nvSpPr>
        <p:spPr>
          <a:xfrm rot="21308966">
            <a:off x="9640904" y="2174573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1630 I, 1789 I S.2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308966">
            <a:off x="9277015" y="3294922"/>
            <a:ext cx="1177302" cy="110355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1630 II, 1792 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 I Nr.5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RpflG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598431">
            <a:off x="10085896" y="4266000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1789 II, 1824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909613" y="5483257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1812 I, II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4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129709" y="1718599"/>
            <a:ext cx="9068519" cy="272767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Voraussetzungen: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Bestehen einer Schwangerschaft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Fehlen elterlicher Vertretungsmacht (wenn das Kind bereits geboren wäre)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Vorliegen eines konkreten Fürsorgebedürfnisses bei Wahrung künftiger Rechte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/>
              <a:t>Beispiel: erbrechtliche Ansprüche (kein Fürsorgebedürfnis: wenn Testamentsvollstreckung oder Nachlasspflegschaft vorliegen)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/>
              <a:t>bei bestehender Beistandschaft (§ 1712 BGB) gibt es keine Pflegschaft nach 1810 BGB</a:t>
            </a:r>
          </a:p>
        </p:txBody>
      </p:sp>
      <p:sp>
        <p:nvSpPr>
          <p:cNvPr id="15" name="Gefaltete Ecke 14"/>
          <p:cNvSpPr/>
          <p:nvPr/>
        </p:nvSpPr>
        <p:spPr>
          <a:xfrm rot="21308966">
            <a:off x="9700408" y="2662734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1810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91587" y="1454196"/>
            <a:ext cx="5167442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Pflegschaft für ungeborenes Kind (§ 1810 BGB) </a:t>
            </a:r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1129710" y="4693544"/>
            <a:ext cx="9068519" cy="18581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Beendigung: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mit Aufhebung bei Wegfall des Grundes (z. B. Tod der Schwangeren, Nichtvorliegen einer Schwangerschaft, Volljährigkeit der Mutter; § 1812 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kraft Gesetzes mit Geburt des Kindes (§ 1810 S. 2 BGB) oder mit Erledigung der Einzelangelegenheit (§ 1812 II 2. </a:t>
            </a:r>
            <a:r>
              <a:rPr lang="de-DE" dirty="0" err="1"/>
              <a:t>Hs</a:t>
            </a:r>
            <a:r>
              <a:rPr lang="de-DE" dirty="0"/>
              <a:t>. BGB) </a:t>
            </a:r>
          </a:p>
          <a:p>
            <a:r>
              <a:rPr lang="de-DE" dirty="0"/>
              <a:t> 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9744355" y="370706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1712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9896755" y="5063385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1810, 1812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0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129709" y="1718598"/>
            <a:ext cx="9068519" cy="38517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Voraussetzungen: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Vermögenserwerb des Minderjährigen durch Erbschaft oder Schenkung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Erblasser / Schenker hat den regulären gesetzlichen Vertreter ausgeschlossen </a:t>
            </a:r>
          </a:p>
          <a:p>
            <a:endParaRPr lang="de-DE" dirty="0"/>
          </a:p>
          <a:p>
            <a:r>
              <a:rPr lang="de-DE" dirty="0"/>
              <a:t>die Eltern bzw. Vormund sind rechtlich verhindert und daher kraft Gesetzes von der Vertretung des Kindes ausgeschlossen (§ 1638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für den Minderjährigen ist ein Pfleger zu bestellen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Eltern bzw. Vormund haben dem Gericht unverzüglich anzuzeigen, dass ein Pfleger erforderlich ist (§ 1809 II BGB)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der Erblasser bzw. Schenker kann einen Zuwendungspfleger benennen und ihn von bestimmten Beschränkungen befreien (§ 1811 II BGB)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das Gericht ist an den Benannten i. d. R. gebunden (§§ 1811 II S. 2, 1783 BGB) </a:t>
            </a:r>
          </a:p>
        </p:txBody>
      </p:sp>
      <p:sp>
        <p:nvSpPr>
          <p:cNvPr id="15" name="Gefaltete Ecke 14"/>
          <p:cNvSpPr/>
          <p:nvPr/>
        </p:nvSpPr>
        <p:spPr>
          <a:xfrm rot="21308966">
            <a:off x="9349970" y="1187706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1811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91587" y="1454196"/>
            <a:ext cx="393177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Zuwendungspflegschaft (§ 1811 BGB)</a:t>
            </a:r>
            <a:endParaRPr lang="de-DE"/>
          </a:p>
        </p:txBody>
      </p:sp>
      <p:sp>
        <p:nvSpPr>
          <p:cNvPr id="17" name="Gefaltete Ecke 16"/>
          <p:cNvSpPr/>
          <p:nvPr/>
        </p:nvSpPr>
        <p:spPr>
          <a:xfrm rot="474445">
            <a:off x="9578100" y="3145337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1809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9083579" y="4974354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1811, 1783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23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Pflegschaft</a:t>
            </a:r>
            <a:endParaRPr lang="de-DE" sz="28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129709" y="1718599"/>
            <a:ext cx="9068519" cy="15635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Vergütung und Aufwendungsersatz (§ 1811 IV BGB):</a:t>
            </a:r>
            <a:r>
              <a:rPr lang="de-DE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Höhe des Stundensatzes bestimmt sich nach den Fachkenntnissen und Umfang sowie Schwierigkeit der Pflegschaftsgeschäfte </a:t>
            </a:r>
          </a:p>
        </p:txBody>
      </p:sp>
      <p:sp>
        <p:nvSpPr>
          <p:cNvPr id="15" name="Gefaltete Ecke 14"/>
          <p:cNvSpPr/>
          <p:nvPr/>
        </p:nvSpPr>
        <p:spPr>
          <a:xfrm rot="21308966">
            <a:off x="9349970" y="1187706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1811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IV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91587" y="1454196"/>
            <a:ext cx="393177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Zuwendungspflegschaft (§ 1811 BGB)</a:t>
            </a:r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1129709" y="3429000"/>
            <a:ext cx="9068519" cy="18581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Beendigung: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mit Aufhebung bei Wegfall des Grundes (z. B. Wegfall der Zuwendung; § 1812 I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kraft Gesetzes mit Ende der </a:t>
            </a:r>
            <a:r>
              <a:rPr lang="de-DE" dirty="0" err="1"/>
              <a:t>eSo</a:t>
            </a:r>
            <a:r>
              <a:rPr lang="de-DE" dirty="0"/>
              <a:t> oder Vormundschaft, bzw. mit Erledigung der Einzelangelegenheit (§ 1812 II BGB) 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9744355" y="3707068"/>
            <a:ext cx="1114649" cy="108667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1812 I, II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7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Breitbild</PresentationFormat>
  <Paragraphs>136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</cp:revision>
  <dcterms:created xsi:type="dcterms:W3CDTF">2023-08-28T10:42:01Z</dcterms:created>
  <dcterms:modified xsi:type="dcterms:W3CDTF">2023-08-31T06:25:11Z</dcterms:modified>
</cp:coreProperties>
</file>