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E6F"/>
    <a:srgbClr val="DF7BA1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1365885" y="1157209"/>
            <a:ext cx="3729037" cy="2055686"/>
          </a:xfrm>
          <a:prstGeom prst="wedgeEllipseCallout">
            <a:avLst>
              <a:gd name="adj1" fmla="val 54263"/>
              <a:gd name="adj2" fmla="val 5485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…jetzt geht’s los…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916" y="2281707"/>
            <a:ext cx="2128564" cy="427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1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Es gibt 11 Berliner Amtsgerichte. Können Sie alle </a:t>
              </a:r>
              <a:r>
                <a:rPr lang="de-DE" sz="2400" b="1" dirty="0" err="1" smtClean="0">
                  <a:solidFill>
                    <a:schemeClr val="bg1"/>
                  </a:solidFill>
                </a:rPr>
                <a:t>bennen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22" name="Gefaltete Ecke 21"/>
          <p:cNvSpPr/>
          <p:nvPr/>
        </p:nvSpPr>
        <p:spPr>
          <a:xfrm rot="264660">
            <a:off x="9000190" y="1501738"/>
            <a:ext cx="2105996" cy="19506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Spandau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519826" y="204676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Köpenick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Q02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2489287" y="4313056"/>
            <a:ext cx="2105996" cy="1950603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Mitte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60758">
            <a:off x="9363766" y="3152349"/>
            <a:ext cx="2105996" cy="1950603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Schöneberg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4630532" y="2001096"/>
            <a:ext cx="2105996" cy="1950603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Neukölln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8823457" y="4759498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Pankow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865081" y="1945800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Lichtenberg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13830" y="4313057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Charlotten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burg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75740" y="191391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Tiergarten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6627667" y="4143300"/>
            <a:ext cx="2105996" cy="1950603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Wedding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4581222" y="4242298"/>
            <a:ext cx="2105996" cy="1950603"/>
          </a:xfrm>
          <a:prstGeom prst="foldedCorne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welchem Gesetz werden die Grundlagen des Prozessrechts geregelt?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3279">
            <a:off x="4380243" y="287628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GVG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2 Gerichte der Fachgerichtsbarkeiten.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419703" y="302218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waltungs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Sozial-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556640" y="292318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Arbeits-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346904">
            <a:off x="8996224" y="3227616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Finanz-gericht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nennt man die Beteiligten in den folgenden Verfahren?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526734" y="187741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Zivilprozeß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6031454" y="2094334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2606956" y="1854953"/>
            <a:ext cx="1659306" cy="16951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3962954" y="1875728"/>
            <a:ext cx="1728580" cy="166453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Beklagter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7880366" y="3006874"/>
            <a:ext cx="1838619" cy="169519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Antragsteller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32434">
            <a:off x="9551228" y="2878269"/>
            <a:ext cx="1715295" cy="17658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Antragsgegner</a:t>
            </a:r>
          </a:p>
        </p:txBody>
      </p:sp>
      <p:sp>
        <p:nvSpPr>
          <p:cNvPr id="18" name="Gefaltete Ecke 17"/>
          <p:cNvSpPr/>
          <p:nvPr/>
        </p:nvSpPr>
        <p:spPr>
          <a:xfrm>
            <a:off x="1245272" y="4569822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Zwangs-voll-streckungs-sachen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642126">
            <a:off x="3346952" y="4655845"/>
            <a:ext cx="1838619" cy="1695196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Gläubiger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5040830" y="4697525"/>
            <a:ext cx="1838619" cy="1695196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heißt BGB und was bedeutet GOV?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3" y="2068496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BGB=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2564">
            <a:off x="6331349" y="1974545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GOV=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6849074" y="3145978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Geschäfts-ordnungsvor-schriften für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die…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6559950" y="4498181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…Gerichte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ordentlichen Gerichtsbarkeit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226823" y="365333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bürgerliches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Gesetzbuch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2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Wozu dient ein Geschäftsverteilungsplan und was regelt er?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721644" y="228949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Sorgt für ein 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faires 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4020695" y="2289488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schützt den Bürger vor Manipulationen und Willkür</a:t>
            </a:r>
            <a:endParaRPr lang="de-DE" sz="1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058597" y="3740391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Regelt die Zuständigkeit der Richter innerhalb des Gerichts.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verabschiedet Bundesgesetze?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546116" y="2571750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er deutsche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Bundestag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3" y="3666618"/>
            <a:ext cx="2594466" cy="293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115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18</cp:revision>
  <dcterms:created xsi:type="dcterms:W3CDTF">2023-07-31T11:36:16Z</dcterms:created>
  <dcterms:modified xsi:type="dcterms:W3CDTF">2024-09-25T09:26:32Z</dcterms:modified>
</cp:coreProperties>
</file>