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8" r:id="rId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3F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showGuides="1">
      <p:cViewPr varScale="1">
        <p:scale>
          <a:sx n="66" d="100"/>
          <a:sy n="66" d="100"/>
        </p:scale>
        <p:origin x="600"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D17F9-FC6F-496C-A800-D238553E084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DD6F4CCA-DA36-476F-907E-328E805607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A16AB541-2557-4470-BA14-38D2878BE9BD}"/>
              </a:ext>
            </a:extLst>
          </p:cNvPr>
          <p:cNvSpPr>
            <a:spLocks noGrp="1"/>
          </p:cNvSpPr>
          <p:nvPr>
            <p:ph type="dt" sz="half" idx="10"/>
          </p:nvPr>
        </p:nvSpPr>
        <p:spPr/>
        <p:txBody>
          <a:bodyPr/>
          <a:lstStyle/>
          <a:p>
            <a:fld id="{8F381235-19C1-4E0E-A222-AF852201EB24}" type="datetimeFigureOut">
              <a:rPr lang="de-DE" smtClean="0"/>
              <a:t>06.02.2025</a:t>
            </a:fld>
            <a:endParaRPr lang="de-DE"/>
          </a:p>
        </p:txBody>
      </p:sp>
      <p:sp>
        <p:nvSpPr>
          <p:cNvPr id="5" name="Fußzeilenplatzhalter 4">
            <a:extLst>
              <a:ext uri="{FF2B5EF4-FFF2-40B4-BE49-F238E27FC236}">
                <a16:creationId xmlns:a16="http://schemas.microsoft.com/office/drawing/2014/main" id="{EC3E964F-61D8-4DC0-8837-0169028543C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899E3B6-878E-4033-8E31-9CC128EC0990}"/>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415534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A1343B-5206-4CC9-BEE3-943255AE794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54617EC8-2B09-4F9D-B5A1-A2B99FAEFD2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9541D5C-37CD-4094-BDFE-7942B80A2833}"/>
              </a:ext>
            </a:extLst>
          </p:cNvPr>
          <p:cNvSpPr>
            <a:spLocks noGrp="1"/>
          </p:cNvSpPr>
          <p:nvPr>
            <p:ph type="dt" sz="half" idx="10"/>
          </p:nvPr>
        </p:nvSpPr>
        <p:spPr/>
        <p:txBody>
          <a:bodyPr/>
          <a:lstStyle/>
          <a:p>
            <a:fld id="{8F381235-19C1-4E0E-A222-AF852201EB24}" type="datetimeFigureOut">
              <a:rPr lang="de-DE" smtClean="0"/>
              <a:t>06.02.2025</a:t>
            </a:fld>
            <a:endParaRPr lang="de-DE"/>
          </a:p>
        </p:txBody>
      </p:sp>
      <p:sp>
        <p:nvSpPr>
          <p:cNvPr id="5" name="Fußzeilenplatzhalter 4">
            <a:extLst>
              <a:ext uri="{FF2B5EF4-FFF2-40B4-BE49-F238E27FC236}">
                <a16:creationId xmlns:a16="http://schemas.microsoft.com/office/drawing/2014/main" id="{39B8FA8D-3073-4335-9987-483C5F4A8C3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25683C-CD0A-4B95-8680-0781C0997520}"/>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567607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7EC5F252-2992-46B7-B573-06E91B3C71BF}"/>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066CF43-4421-421B-9A8F-D2B97C215FED}"/>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46D4E1D-8F5D-4CF8-82D2-85B33FA72EEB}"/>
              </a:ext>
            </a:extLst>
          </p:cNvPr>
          <p:cNvSpPr>
            <a:spLocks noGrp="1"/>
          </p:cNvSpPr>
          <p:nvPr>
            <p:ph type="dt" sz="half" idx="10"/>
          </p:nvPr>
        </p:nvSpPr>
        <p:spPr/>
        <p:txBody>
          <a:bodyPr/>
          <a:lstStyle/>
          <a:p>
            <a:fld id="{8F381235-19C1-4E0E-A222-AF852201EB24}" type="datetimeFigureOut">
              <a:rPr lang="de-DE" smtClean="0"/>
              <a:t>06.02.2025</a:t>
            </a:fld>
            <a:endParaRPr lang="de-DE"/>
          </a:p>
        </p:txBody>
      </p:sp>
      <p:sp>
        <p:nvSpPr>
          <p:cNvPr id="5" name="Fußzeilenplatzhalter 4">
            <a:extLst>
              <a:ext uri="{FF2B5EF4-FFF2-40B4-BE49-F238E27FC236}">
                <a16:creationId xmlns:a16="http://schemas.microsoft.com/office/drawing/2014/main" id="{07F39A26-D13A-4400-AED1-DF55ABB05AB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07705AF-B78D-4A09-9BD3-92BFEB5C3D2F}"/>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1838029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CE2EC5-48A2-4F56-8A0C-56C3FB35991C}"/>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F901CF8-7A62-49CD-A741-5207140D956F}"/>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8849245-9A67-4D31-BB05-053F95189380}"/>
              </a:ext>
            </a:extLst>
          </p:cNvPr>
          <p:cNvSpPr>
            <a:spLocks noGrp="1"/>
          </p:cNvSpPr>
          <p:nvPr>
            <p:ph type="dt" sz="half" idx="10"/>
          </p:nvPr>
        </p:nvSpPr>
        <p:spPr/>
        <p:txBody>
          <a:bodyPr/>
          <a:lstStyle/>
          <a:p>
            <a:fld id="{8F381235-19C1-4E0E-A222-AF852201EB24}" type="datetimeFigureOut">
              <a:rPr lang="de-DE" smtClean="0"/>
              <a:t>06.02.2025</a:t>
            </a:fld>
            <a:endParaRPr lang="de-DE"/>
          </a:p>
        </p:txBody>
      </p:sp>
      <p:sp>
        <p:nvSpPr>
          <p:cNvPr id="5" name="Fußzeilenplatzhalter 4">
            <a:extLst>
              <a:ext uri="{FF2B5EF4-FFF2-40B4-BE49-F238E27FC236}">
                <a16:creationId xmlns:a16="http://schemas.microsoft.com/office/drawing/2014/main" id="{48D8DB57-3C5F-49D6-A8A5-841694B4E4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B783A83-3CB0-428D-B007-87DED164484E}"/>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75626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DD0E3B-74D4-47B0-9A53-3342146B6A15}"/>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5F97932F-5B50-4341-A7B2-802EB64CAD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B020A949-A9D3-4A30-953C-7F119BBE47B2}"/>
              </a:ext>
            </a:extLst>
          </p:cNvPr>
          <p:cNvSpPr>
            <a:spLocks noGrp="1"/>
          </p:cNvSpPr>
          <p:nvPr>
            <p:ph type="dt" sz="half" idx="10"/>
          </p:nvPr>
        </p:nvSpPr>
        <p:spPr/>
        <p:txBody>
          <a:bodyPr/>
          <a:lstStyle/>
          <a:p>
            <a:fld id="{8F381235-19C1-4E0E-A222-AF852201EB24}" type="datetimeFigureOut">
              <a:rPr lang="de-DE" smtClean="0"/>
              <a:t>06.02.2025</a:t>
            </a:fld>
            <a:endParaRPr lang="de-DE"/>
          </a:p>
        </p:txBody>
      </p:sp>
      <p:sp>
        <p:nvSpPr>
          <p:cNvPr id="5" name="Fußzeilenplatzhalter 4">
            <a:extLst>
              <a:ext uri="{FF2B5EF4-FFF2-40B4-BE49-F238E27FC236}">
                <a16:creationId xmlns:a16="http://schemas.microsoft.com/office/drawing/2014/main" id="{95E93653-3613-4A8A-8E89-5F9FE6FE233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5721F8D-F1B6-46D0-90A0-1A666C62F9C4}"/>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972681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73C9ED-89CE-4C68-A498-AD09BD43D6E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3070962-D92E-42D1-8224-90A335555D70}"/>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DFF116D5-012D-4226-BA75-56D50D1EB42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94AA66F6-F21A-4480-8ACE-136A79664B43}"/>
              </a:ext>
            </a:extLst>
          </p:cNvPr>
          <p:cNvSpPr>
            <a:spLocks noGrp="1"/>
          </p:cNvSpPr>
          <p:nvPr>
            <p:ph type="dt" sz="half" idx="10"/>
          </p:nvPr>
        </p:nvSpPr>
        <p:spPr/>
        <p:txBody>
          <a:bodyPr/>
          <a:lstStyle/>
          <a:p>
            <a:fld id="{8F381235-19C1-4E0E-A222-AF852201EB24}" type="datetimeFigureOut">
              <a:rPr lang="de-DE" smtClean="0"/>
              <a:t>06.02.2025</a:t>
            </a:fld>
            <a:endParaRPr lang="de-DE"/>
          </a:p>
        </p:txBody>
      </p:sp>
      <p:sp>
        <p:nvSpPr>
          <p:cNvPr id="6" name="Fußzeilenplatzhalter 5">
            <a:extLst>
              <a:ext uri="{FF2B5EF4-FFF2-40B4-BE49-F238E27FC236}">
                <a16:creationId xmlns:a16="http://schemas.microsoft.com/office/drawing/2014/main" id="{F485DAFB-9FB9-4316-9172-C2FBEB85E8D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68BEBDC-00BE-4C6D-BDDF-42428E3D8D7F}"/>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2299295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B1184C-5F8F-4377-85AD-C3433099FE01}"/>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DA3F3FAD-DD5D-416A-B8FD-F7C1A937EA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5DDF30C5-EB2C-4AD2-9E85-AB7EBB0DBC39}"/>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F1370E74-437F-4A38-B67D-E1719BF93E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04288219-BDBB-4D92-A8A6-2CB2E245139F}"/>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B9A552D0-243F-444B-92FC-9A7B13B8809A}"/>
              </a:ext>
            </a:extLst>
          </p:cNvPr>
          <p:cNvSpPr>
            <a:spLocks noGrp="1"/>
          </p:cNvSpPr>
          <p:nvPr>
            <p:ph type="dt" sz="half" idx="10"/>
          </p:nvPr>
        </p:nvSpPr>
        <p:spPr/>
        <p:txBody>
          <a:bodyPr/>
          <a:lstStyle/>
          <a:p>
            <a:fld id="{8F381235-19C1-4E0E-A222-AF852201EB24}" type="datetimeFigureOut">
              <a:rPr lang="de-DE" smtClean="0"/>
              <a:t>06.02.2025</a:t>
            </a:fld>
            <a:endParaRPr lang="de-DE"/>
          </a:p>
        </p:txBody>
      </p:sp>
      <p:sp>
        <p:nvSpPr>
          <p:cNvPr id="8" name="Fußzeilenplatzhalter 7">
            <a:extLst>
              <a:ext uri="{FF2B5EF4-FFF2-40B4-BE49-F238E27FC236}">
                <a16:creationId xmlns:a16="http://schemas.microsoft.com/office/drawing/2014/main" id="{DFB86493-0D26-45C3-BE1F-FF098CDD9BD2}"/>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6F1185C9-758B-4926-A509-DA098D8658A3}"/>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4212948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18138C-1993-4A5D-837E-0B775F14F00F}"/>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88A3D88E-3944-4D4A-8ACF-F2D27F1F5091}"/>
              </a:ext>
            </a:extLst>
          </p:cNvPr>
          <p:cNvSpPr>
            <a:spLocks noGrp="1"/>
          </p:cNvSpPr>
          <p:nvPr>
            <p:ph type="dt" sz="half" idx="10"/>
          </p:nvPr>
        </p:nvSpPr>
        <p:spPr/>
        <p:txBody>
          <a:bodyPr/>
          <a:lstStyle/>
          <a:p>
            <a:fld id="{8F381235-19C1-4E0E-A222-AF852201EB24}" type="datetimeFigureOut">
              <a:rPr lang="de-DE" smtClean="0"/>
              <a:t>06.02.2025</a:t>
            </a:fld>
            <a:endParaRPr lang="de-DE"/>
          </a:p>
        </p:txBody>
      </p:sp>
      <p:sp>
        <p:nvSpPr>
          <p:cNvPr id="4" name="Fußzeilenplatzhalter 3">
            <a:extLst>
              <a:ext uri="{FF2B5EF4-FFF2-40B4-BE49-F238E27FC236}">
                <a16:creationId xmlns:a16="http://schemas.microsoft.com/office/drawing/2014/main" id="{741CB50F-A4EB-4E90-8CF3-AAD83F53C938}"/>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41F128F0-4191-4048-AA34-9A35E5D00D4A}"/>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3296132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9C0C0AD7-7DDE-48A9-BDF3-181726979F5E}"/>
              </a:ext>
            </a:extLst>
          </p:cNvPr>
          <p:cNvSpPr>
            <a:spLocks noGrp="1"/>
          </p:cNvSpPr>
          <p:nvPr>
            <p:ph type="dt" sz="half" idx="10"/>
          </p:nvPr>
        </p:nvSpPr>
        <p:spPr/>
        <p:txBody>
          <a:bodyPr/>
          <a:lstStyle/>
          <a:p>
            <a:fld id="{8F381235-19C1-4E0E-A222-AF852201EB24}" type="datetimeFigureOut">
              <a:rPr lang="de-DE" smtClean="0"/>
              <a:t>06.02.2025</a:t>
            </a:fld>
            <a:endParaRPr lang="de-DE"/>
          </a:p>
        </p:txBody>
      </p:sp>
      <p:sp>
        <p:nvSpPr>
          <p:cNvPr id="3" name="Fußzeilenplatzhalter 2">
            <a:extLst>
              <a:ext uri="{FF2B5EF4-FFF2-40B4-BE49-F238E27FC236}">
                <a16:creationId xmlns:a16="http://schemas.microsoft.com/office/drawing/2014/main" id="{5BBF7D6A-F87B-440F-A50B-E9ACC9F8B86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8A5247CF-D0F8-45D1-9AB4-D766B5ECE3CC}"/>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362840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BDA2DD-85AF-47F4-B6B6-5203CC9B723C}"/>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B5FDDDE6-5CF3-4389-80EA-F14C5E72D4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A829E6E0-D054-4DE0-BC8B-CCE8C2B047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49DDD2C-47EE-4296-842C-9761150B2F3C}"/>
              </a:ext>
            </a:extLst>
          </p:cNvPr>
          <p:cNvSpPr>
            <a:spLocks noGrp="1"/>
          </p:cNvSpPr>
          <p:nvPr>
            <p:ph type="dt" sz="half" idx="10"/>
          </p:nvPr>
        </p:nvSpPr>
        <p:spPr/>
        <p:txBody>
          <a:bodyPr/>
          <a:lstStyle/>
          <a:p>
            <a:fld id="{8F381235-19C1-4E0E-A222-AF852201EB24}" type="datetimeFigureOut">
              <a:rPr lang="de-DE" smtClean="0"/>
              <a:t>06.02.2025</a:t>
            </a:fld>
            <a:endParaRPr lang="de-DE"/>
          </a:p>
        </p:txBody>
      </p:sp>
      <p:sp>
        <p:nvSpPr>
          <p:cNvPr id="6" name="Fußzeilenplatzhalter 5">
            <a:extLst>
              <a:ext uri="{FF2B5EF4-FFF2-40B4-BE49-F238E27FC236}">
                <a16:creationId xmlns:a16="http://schemas.microsoft.com/office/drawing/2014/main" id="{F514C211-2C2D-4EFC-BD74-48DB747130E3}"/>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1E187C5-0B5D-4CA1-B0DE-B6304B193676}"/>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2208196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459410-A12F-46B2-B8CF-8BEA4C0988D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A64A7637-FF37-4F45-BB11-9A24829230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2B5F4AE9-539B-46A5-86F6-F3A5B8DC5A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E733F17-F0E5-4341-B020-DD9F9DF8FE08}"/>
              </a:ext>
            </a:extLst>
          </p:cNvPr>
          <p:cNvSpPr>
            <a:spLocks noGrp="1"/>
          </p:cNvSpPr>
          <p:nvPr>
            <p:ph type="dt" sz="half" idx="10"/>
          </p:nvPr>
        </p:nvSpPr>
        <p:spPr/>
        <p:txBody>
          <a:bodyPr/>
          <a:lstStyle/>
          <a:p>
            <a:fld id="{8F381235-19C1-4E0E-A222-AF852201EB24}" type="datetimeFigureOut">
              <a:rPr lang="de-DE" smtClean="0"/>
              <a:t>06.02.2025</a:t>
            </a:fld>
            <a:endParaRPr lang="de-DE"/>
          </a:p>
        </p:txBody>
      </p:sp>
      <p:sp>
        <p:nvSpPr>
          <p:cNvPr id="6" name="Fußzeilenplatzhalter 5">
            <a:extLst>
              <a:ext uri="{FF2B5EF4-FFF2-40B4-BE49-F238E27FC236}">
                <a16:creationId xmlns:a16="http://schemas.microsoft.com/office/drawing/2014/main" id="{1954DA66-955E-4B31-B894-91327F7223F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47E8FD1A-4A11-42B3-8C1B-1175271D1798}"/>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1268201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3323CEA1-0EB8-4EDF-998B-2A3329BF63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8C659617-B1C1-4541-99CA-8A6347285B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AC2F94D-DEE6-4EBD-A580-6A7BA59BFB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381235-19C1-4E0E-A222-AF852201EB24}" type="datetimeFigureOut">
              <a:rPr lang="de-DE" smtClean="0"/>
              <a:t>06.02.2025</a:t>
            </a:fld>
            <a:endParaRPr lang="de-DE"/>
          </a:p>
        </p:txBody>
      </p:sp>
      <p:sp>
        <p:nvSpPr>
          <p:cNvPr id="5" name="Fußzeilenplatzhalter 4">
            <a:extLst>
              <a:ext uri="{FF2B5EF4-FFF2-40B4-BE49-F238E27FC236}">
                <a16:creationId xmlns:a16="http://schemas.microsoft.com/office/drawing/2014/main" id="{95FA43B8-7347-47A2-84A1-36F6FD5813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BF551DDF-2344-4F46-A6CF-54E125B7C6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2ACDC1-B553-4347-9EA0-526F5CD8C285}" type="slidenum">
              <a:rPr lang="de-DE" smtClean="0"/>
              <a:t>‹Nr.›</a:t>
            </a:fld>
            <a:endParaRPr lang="de-DE"/>
          </a:p>
        </p:txBody>
      </p:sp>
    </p:spTree>
    <p:extLst>
      <p:ext uri="{BB962C8B-B14F-4D97-AF65-F5344CB8AC3E}">
        <p14:creationId xmlns:p14="http://schemas.microsoft.com/office/powerpoint/2010/main" val="4010223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623765" y="155591"/>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D10</a:t>
            </a: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466730" y="1755457"/>
            <a:ext cx="7911548" cy="2064960"/>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a) </a:t>
            </a:r>
            <a:r>
              <a:rPr lang="de-DE" dirty="0"/>
              <a:t>Anja und Alexej leben mit ihrem gemeinsamen Sohn Max zusammen. Sie haben Sorgeerklärungen abgegeben. Als Max 10 Jahre alt ist, trennen sie sich. Max lebt nun bei Anja und sieht Alexej am Wochenende. Max möchte wöchentlich einmal bei dem örtlichen Fußballverein das Training besuchen. Alexej meint, Max solle sich ausschließlich auf die Schule konzentrieren, und wendet sich dagegen. Wenn überhaupt, sei Tennis die geeignete Sportart für Max.</a:t>
            </a:r>
            <a:endParaRPr lang="de-DE" sz="2000" dirty="0"/>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1930400" y="3685260"/>
            <a:ext cx="9504584" cy="2866476"/>
          </a:xfrm>
          <a:prstGeom prst="round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a:solidFill>
                  <a:schemeClr val="tx1"/>
                </a:solidFill>
              </a:rPr>
              <a:t>es handelt sich um eine Entscheidung des täglichen Lebens – laut Gesetz sind das solche Entscheidungen, die häufig vorkommen und die keine schwer abzuändernden Auswirkungen auf die Entwicklung des Kindes haben – Anja darf entscheiden </a:t>
            </a:r>
          </a:p>
          <a:p>
            <a:r>
              <a:rPr lang="de-DE" sz="2400" dirty="0">
                <a:solidFill>
                  <a:schemeClr val="tx1"/>
                </a:solidFill>
              </a:rPr>
              <a:t>Max kann das Training jederzeit wieder aufgeben und Fußball ist kein Hobby, das außergewöhnlich gefährlich ist, auch wenn Verletzungen vorkommen können; Max kann die Sportart bzw. sein Hobby ändern</a:t>
            </a:r>
          </a:p>
        </p:txBody>
      </p:sp>
      <p:sp>
        <p:nvSpPr>
          <p:cNvPr id="6" name="Sprechblase: oval 5">
            <a:extLst>
              <a:ext uri="{FF2B5EF4-FFF2-40B4-BE49-F238E27FC236}">
                <a16:creationId xmlns:a16="http://schemas.microsoft.com/office/drawing/2014/main" id="{1237237B-2487-457D-A84B-0DCD4D7B039D}"/>
              </a:ext>
            </a:extLst>
          </p:cNvPr>
          <p:cNvSpPr/>
          <p:nvPr/>
        </p:nvSpPr>
        <p:spPr>
          <a:xfrm>
            <a:off x="7199086" y="379857"/>
            <a:ext cx="4845499" cy="1398491"/>
          </a:xfrm>
          <a:prstGeom prst="wedgeEllipseCallout">
            <a:avLst>
              <a:gd name="adj1" fmla="val -55879"/>
              <a:gd name="adj2" fmla="val 40705"/>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a:solidFill>
                  <a:schemeClr val="tx1"/>
                </a:solidFill>
              </a:rPr>
              <a:t>Wer darf hier entscheiden? Begründen Sie kurz Ihre Antwort!</a:t>
            </a:r>
          </a:p>
        </p:txBody>
      </p:sp>
    </p:spTree>
    <p:extLst>
      <p:ext uri="{BB962C8B-B14F-4D97-AF65-F5344CB8AC3E}">
        <p14:creationId xmlns:p14="http://schemas.microsoft.com/office/powerpoint/2010/main" val="2329320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623765" y="155591"/>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D10</a:t>
            </a: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590507" y="2504779"/>
            <a:ext cx="7911548" cy="1398491"/>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b) </a:t>
            </a:r>
            <a:r>
              <a:rPr lang="de-DE" dirty="0"/>
              <a:t>Max hat die Voraussetzungen für den Wechsel auf das Gymnasium gerade noch geschafft. Nach Ansicht von Anja ist das Gymnasium jedenfalls derzeit noch zu schwierig für ihn. Alexej möchte, dass Max auf das Gymnasium wechselt.</a:t>
            </a:r>
            <a:endParaRPr lang="de-DE" sz="2000" dirty="0"/>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1690530" y="3859431"/>
            <a:ext cx="9504584" cy="1394393"/>
          </a:xfrm>
          <a:prstGeom prst="round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a:solidFill>
                  <a:schemeClr val="tx1"/>
                </a:solidFill>
              </a:rPr>
              <a:t>Angelegenheit von erheblicher Bedeutung, die Eltern müssen sich einigen </a:t>
            </a:r>
            <a:endParaRPr lang="de-DE" sz="2400" dirty="0">
              <a:solidFill>
                <a:schemeClr val="tx1"/>
              </a:solidFill>
            </a:endParaRPr>
          </a:p>
        </p:txBody>
      </p:sp>
      <p:sp>
        <p:nvSpPr>
          <p:cNvPr id="6" name="Sprechblase: oval 5">
            <a:extLst>
              <a:ext uri="{FF2B5EF4-FFF2-40B4-BE49-F238E27FC236}">
                <a16:creationId xmlns:a16="http://schemas.microsoft.com/office/drawing/2014/main" id="{1237237B-2487-457D-A84B-0DCD4D7B039D}"/>
              </a:ext>
            </a:extLst>
          </p:cNvPr>
          <p:cNvSpPr/>
          <p:nvPr/>
        </p:nvSpPr>
        <p:spPr>
          <a:xfrm>
            <a:off x="7199086" y="379857"/>
            <a:ext cx="4845499" cy="1398491"/>
          </a:xfrm>
          <a:prstGeom prst="wedgeEllipseCallout">
            <a:avLst>
              <a:gd name="adj1" fmla="val -55879"/>
              <a:gd name="adj2" fmla="val 40705"/>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a:solidFill>
                  <a:schemeClr val="tx1"/>
                </a:solidFill>
              </a:rPr>
              <a:t>Wer darf hier entscheiden? Begründen Sie kurz Ihre Antwort!</a:t>
            </a:r>
          </a:p>
        </p:txBody>
      </p:sp>
    </p:spTree>
    <p:extLst>
      <p:ext uri="{BB962C8B-B14F-4D97-AF65-F5344CB8AC3E}">
        <p14:creationId xmlns:p14="http://schemas.microsoft.com/office/powerpoint/2010/main" val="110406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236</Words>
  <Application>Microsoft Office PowerPoint</Application>
  <PresentationFormat>Breitbild</PresentationFormat>
  <Paragraphs>17</Paragraphs>
  <Slides>2</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vt:i4>
      </vt:variant>
    </vt:vector>
  </HeadingPairs>
  <TitlesOfParts>
    <vt:vector size="7" baseType="lpstr">
      <vt:lpstr>Arial</vt:lpstr>
      <vt:lpstr>Calibri</vt:lpstr>
      <vt:lpstr>Calibri Light</vt:lpstr>
      <vt:lpstr>MV Boli</vt:lpstr>
      <vt:lpstr>Office</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12</cp:revision>
  <dcterms:created xsi:type="dcterms:W3CDTF">2025-01-06T11:40:08Z</dcterms:created>
  <dcterms:modified xsi:type="dcterms:W3CDTF">2025-02-06T12:53:00Z</dcterms:modified>
</cp:coreProperties>
</file>