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3" r:id="rId5"/>
    <p:sldId id="262" r:id="rId6"/>
    <p:sldId id="264" r:id="rId7"/>
    <p:sldId id="265" r:id="rId8"/>
    <p:sldId id="266" r:id="rId9"/>
    <p:sldId id="268" r:id="rId10"/>
    <p:sldId id="275" r:id="rId11"/>
    <p:sldId id="267" r:id="rId12"/>
    <p:sldId id="269" r:id="rId13"/>
    <p:sldId id="270" r:id="rId14"/>
    <p:sldId id="271" r:id="rId15"/>
    <p:sldId id="272" r:id="rId16"/>
    <p:sldId id="274" r:id="rId17"/>
    <p:sldId id="276" r:id="rId18"/>
    <p:sldId id="277" r:id="rId19"/>
    <p:sldId id="278" r:id="rId20"/>
    <p:sldId id="279" r:id="rId21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04.03.2024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14204" y="1481433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400" dirty="0"/>
              <a:t>Herr Braun, vertreten durch Rechtsanwalt Schwarz, reicht Klage, gegen Frau Grün ein, wegen einer Forderung in Höhe von 3.650,00 EUR, nebst Zinsen in der Höhe von 5 Prozentpunkten über dem jeweiligen Basiszinssatz seit dem 20.03.2023, ein. Nach Streitiger Verhandlung ergeht ein Urteil mit folgendem Tenor:</a:t>
            </a:r>
          </a:p>
          <a:p>
            <a:r>
              <a:rPr lang="de-DE" sz="2400" dirty="0"/>
              <a:t>„1. Die Beklagte wird verurteilt, an den Kläger 3.650,00 EUR nebst Zinsen in Höhe von 5 Prozentpunkten über dem jeweiligen Basiszinssatz seit dem 23.03.2023 zu zahlen.</a:t>
            </a:r>
          </a:p>
          <a:p>
            <a:r>
              <a:rPr lang="de-DE" sz="2400" dirty="0"/>
              <a:t>…2. Die Beklagte hat die Kosten des Rechtsstreits zu tragen“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273145" y="5025022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9238492" y="4929333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Vorschuss-KR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voll/keine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672,00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9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70 %	             =  470,40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672,00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30 %		        =  201,60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470,40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470,40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470,40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Gefaltete Ecke 27"/>
          <p:cNvSpPr/>
          <p:nvPr/>
        </p:nvSpPr>
        <p:spPr>
          <a:xfrm>
            <a:off x="4380216" y="4705458"/>
            <a:ext cx="1715253" cy="1542461"/>
          </a:xfrm>
          <a:prstGeom prst="foldedCorner">
            <a:avLst/>
          </a:prstGeom>
          <a:solidFill>
            <a:srgbClr val="F3A5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672,00 abzüglich eigenen Kostenanteil</a:t>
            </a:r>
          </a:p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294015">
            <a:off x="6072406" y="4564429"/>
            <a:ext cx="1715253" cy="1542461"/>
          </a:xfrm>
          <a:prstGeom prst="foldedCorner">
            <a:avLst/>
          </a:prstGeom>
          <a:solidFill>
            <a:srgbClr val="F3A5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470,40 €</a:t>
            </a:r>
          </a:p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0" name="Gerade Verbindung mit Pfeil 29"/>
          <p:cNvCxnSpPr/>
          <p:nvPr/>
        </p:nvCxnSpPr>
        <p:spPr>
          <a:xfrm flipV="1">
            <a:off x="5326891" y="2615964"/>
            <a:ext cx="1666422" cy="11427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4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Alle Kosten sind nun gem. § 9 Abs. </a:t>
            </a:r>
            <a:r>
              <a:rPr lang="de-DE" sz="2000" dirty="0" smtClean="0"/>
              <a:t>3 </a:t>
            </a:r>
            <a:r>
              <a:rPr lang="de-DE" sz="2000" dirty="0" smtClean="0"/>
              <a:t>Nr. 1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54487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sind gem. § 29 Nr. 1 GKG Kläger (mit 30%) und der Beklagte (mit 70 %)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als Entscheidungsschuldner.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4320" y="3974484"/>
            <a:ext cx="1015097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Der vom Kläger, als Antragsschuldner gem. § 22 I S.1 GKG, geleisteter Vorschuss ist auf 	die zu Kosten des Beklagten, im Rahmen der restlichen </a:t>
            </a:r>
            <a:r>
              <a:rPr lang="de-DE" sz="2000" dirty="0" err="1" smtClean="0"/>
              <a:t>Mithaft</a:t>
            </a:r>
            <a:r>
              <a:rPr lang="de-DE" sz="2000" dirty="0" smtClean="0"/>
              <a:t>, zu verrechnen.  Es gibt 	keine offene Restforderung.</a:t>
            </a:r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 rot="415372">
            <a:off x="497110" y="4821972"/>
            <a:ext cx="1934419" cy="182257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em.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103 ZPO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Kosten-festsetzung für Kläger möglich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14204" y="1481433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/>
              <a:t>Herr Blau reicht am 30.01.2023 Klage, gegen Frau Gelb ein, wegen einer Forderung in Höhe von 650,00 EUR nebst Zinsen in der Höhe von 5 Prozentpunkten über dem jeweiligen Basiszinssatz seit dem 15.01.2023. Am 26.02.2023 reicht Herr Blau eine Klageerweiterung in Höhe von 450,00 EUR, nebst Zinsen in der Höhe von 5 Prozentpunkten über dem jeweiligen Basiszinssatz seit dem 30.01.2023 ein. Nach Streitiger Verhandlung ergeht ein Urteil mit folgendem Tenor:</a:t>
            </a:r>
          </a:p>
          <a:p>
            <a:r>
              <a:rPr lang="de-DE" sz="2000"/>
              <a:t>„1. Die Beklagte wird verurteilt, an den Kläger 1.100,00 EUR nebst Zinsen in Höhe von 5 Prozentpunkten über dem jeweiligen Basiszinssatz seit dem 30.01.2023 zu zahlen.</a:t>
            </a:r>
          </a:p>
          <a:p>
            <a:r>
              <a:rPr lang="de-DE" sz="2000"/>
              <a:t>…2. Die Beklagte hat die Kosten des Rechtsstreits zu tragen“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904699" y="5013349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7239432" y="501334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Vorschuss-KR</a:t>
            </a:r>
          </a:p>
        </p:txBody>
      </p:sp>
      <p:sp>
        <p:nvSpPr>
          <p:cNvPr id="10" name="Gefaltete Ecke 9"/>
          <p:cNvSpPr/>
          <p:nvPr/>
        </p:nvSpPr>
        <p:spPr>
          <a:xfrm rot="215104">
            <a:off x="8739968" y="492881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 für Klage-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erwei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terung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10121269" y="490605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  <p:bldP spid="1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174,00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174,00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9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263947"/>
            <a:ext cx="1015097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174,00 </a:t>
            </a:r>
            <a:r>
              <a:rPr lang="de-DE" sz="2000" dirty="0"/>
              <a:t>EUR zu fordern. Sie wird gem. §§ 4 Abs. 2, 15 Abs. 1 und 26 Abs. 1 </a:t>
            </a:r>
            <a:r>
              <a:rPr lang="de-DE" sz="2000" dirty="0" smtClean="0"/>
              <a:t>(+ 6) </a:t>
            </a:r>
            <a:r>
              <a:rPr lang="de-DE" sz="2000" dirty="0" err="1"/>
              <a:t>KostVfg</a:t>
            </a:r>
            <a:r>
              <a:rPr lang="de-DE" sz="2000" dirty="0"/>
              <a:t> über </a:t>
            </a:r>
            <a:r>
              <a:rPr lang="de-DE" sz="2000" dirty="0" smtClean="0"/>
              <a:t>den Kläger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5315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3479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234,00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174,00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234,00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Gefaltete Ecke 21"/>
          <p:cNvSpPr/>
          <p:nvPr/>
        </p:nvSpPr>
        <p:spPr>
          <a:xfrm rot="21423349">
            <a:off x="9998943" y="2405520"/>
            <a:ext cx="1360635" cy="131787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650 € 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+ 450 € = 1100 €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35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Klageerweiterung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</a:p>
          <a:p>
            <a:r>
              <a:rPr lang="de-DE" sz="2000" b="1" dirty="0" smtClean="0">
                <a:solidFill>
                  <a:schemeClr val="tx1"/>
                </a:solidFill>
              </a:rPr>
              <a:t>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263947"/>
            <a:ext cx="1015097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Gem. § 12 Abs. 1 </a:t>
            </a:r>
            <a:r>
              <a:rPr lang="de-DE" sz="2000" dirty="0" smtClean="0">
                <a:solidFill>
                  <a:srgbClr val="FF0000"/>
                </a:solidFill>
              </a:rPr>
              <a:t>S. 2 </a:t>
            </a:r>
            <a:r>
              <a:rPr lang="de-DE" sz="2000" dirty="0" smtClean="0"/>
              <a:t>GKG  ist mit Kostennachricht Kost 40 gem. § 26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 eine 	weitere Vorauszahlung nachzufordern. Sie wird ebenfalls gem. §§ 4 Abs. 2, 15 Abs. 1 	und 26 Abs. 1 + 6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 über den Kläger erfordert.</a:t>
            </a:r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66497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234,00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234,00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67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             =  234,00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234,00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		 =  0,00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234,00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234,00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234,00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Gefaltete Ecke 27"/>
          <p:cNvSpPr/>
          <p:nvPr/>
        </p:nvSpPr>
        <p:spPr>
          <a:xfrm>
            <a:off x="4380216" y="4705458"/>
            <a:ext cx="1715253" cy="1542461"/>
          </a:xfrm>
          <a:prstGeom prst="foldedCorner">
            <a:avLst/>
          </a:prstGeom>
          <a:solidFill>
            <a:srgbClr val="F3A5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234,00 €</a:t>
            </a:r>
          </a:p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30" name="Gerade Verbindung mit Pfeil 29"/>
          <p:cNvCxnSpPr/>
          <p:nvPr/>
        </p:nvCxnSpPr>
        <p:spPr>
          <a:xfrm flipV="1">
            <a:off x="5326891" y="2615964"/>
            <a:ext cx="1666422" cy="11427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04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4" name="Gefaltete Ecke 13"/>
          <p:cNvSpPr/>
          <p:nvPr/>
        </p:nvSpPr>
        <p:spPr>
          <a:xfrm rot="412204">
            <a:off x="13537188" y="1942075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0661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420,00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Alle Kosten sind nun gem. § 9 Abs. </a:t>
            </a:r>
            <a:r>
              <a:rPr lang="de-DE" sz="2000" smtClean="0"/>
              <a:t>3 </a:t>
            </a:r>
            <a:r>
              <a:rPr lang="de-DE" sz="2000" dirty="0" smtClean="0"/>
              <a:t>Nr. 1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Beklagte </a:t>
            </a:r>
            <a:r>
              <a:rPr lang="de-DE" sz="2000" dirty="0" smtClean="0"/>
              <a:t> gem. § 29 Nr.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4320" y="3974484"/>
            <a:ext cx="1015097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Der vom Kläger, als Antragsschuldner gem. § 22 I S.1 GKG, geleisteter Vorschuss ist, im 	Rahmen der restlichen </a:t>
            </a:r>
            <a:r>
              <a:rPr lang="de-DE" sz="2000" dirty="0" err="1" smtClean="0"/>
              <a:t>Mithaft</a:t>
            </a:r>
            <a:r>
              <a:rPr lang="de-DE" sz="2000" dirty="0" smtClean="0"/>
              <a:t>, auf die zu Kosten des Beklagten zu verrechnen.  Es gibt 	keine offene Restforderung.</a:t>
            </a:r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 rot="415372">
            <a:off x="497110" y="4821972"/>
            <a:ext cx="1934419" cy="182257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em.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103 ZPO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Kosten-festsetzung </a:t>
            </a:r>
            <a:r>
              <a:rPr lang="de-DE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für Kläger 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möglich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42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420,00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des Klägers 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86659" y="3417384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0661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420,00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4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             =  420,00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420,00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		 =  0,00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420,00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420,00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Gefaltete Ecke 27"/>
          <p:cNvSpPr/>
          <p:nvPr/>
        </p:nvSpPr>
        <p:spPr>
          <a:xfrm rot="20944963">
            <a:off x="5712627" y="4735604"/>
            <a:ext cx="1526944" cy="1526303"/>
          </a:xfrm>
          <a:prstGeom prst="foldedCorner">
            <a:avLst/>
          </a:prstGeom>
          <a:solidFill>
            <a:srgbClr val="F3A5DD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420,00 €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5326891" y="2615964"/>
            <a:ext cx="1666422" cy="11427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420,00 EUR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54478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Alle Kosten sind nun gem. § 9 Abs. </a:t>
            </a:r>
            <a:r>
              <a:rPr lang="de-DE" sz="2000" dirty="0" smtClean="0"/>
              <a:t>3 </a:t>
            </a:r>
            <a:r>
              <a:rPr lang="de-DE" sz="2000" dirty="0" smtClean="0"/>
              <a:t>Nr. 1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Beklagte </a:t>
            </a:r>
            <a:r>
              <a:rPr lang="de-DE" sz="2000" dirty="0" smtClean="0"/>
              <a:t> gem. § 29 Nr.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4320" y="3974484"/>
            <a:ext cx="10150979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Der vom Kläger, als Antragsschuldner gem. § 22 I S.1 GKG, geleisteter Vorschuss ist, im 	Rahmen der </a:t>
            </a:r>
            <a:r>
              <a:rPr lang="de-DE" sz="2000" dirty="0" err="1" smtClean="0"/>
              <a:t>Mithaft</a:t>
            </a:r>
            <a:r>
              <a:rPr lang="de-DE" sz="2000" dirty="0" smtClean="0"/>
              <a:t>, auf die zu Kosten des Beklagten zu verrechnen.  Es gibt keine 	offene Restforderung.</a:t>
            </a:r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 rot="415372">
            <a:off x="497110" y="4678735"/>
            <a:ext cx="1934419" cy="182257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em. 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103 ZPO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Kosten-festsetzung für Kläger möglich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054758">
            <a:off x="451415" y="592566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8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14204" y="1481433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400"/>
              <a:t>Frau Schwarz vertreten durch Rechtsanwalt Grün, reicht Klage auf Feststellung des Fortbestehens eines Mietverhältnisses, gegen Herrn Rot ein. Die monatliche Nettokaltmiete beträgt 585,00 €, die Nebenkosten betragen 125,00 €. </a:t>
            </a:r>
          </a:p>
          <a:p>
            <a:r>
              <a:rPr lang="de-DE" sz="2400"/>
              <a:t>Nach Streitiger Verhandlung ergeht ein Urteil mit folgendem Tenor:</a:t>
            </a:r>
          </a:p>
          <a:p>
            <a:r>
              <a:rPr lang="de-DE" sz="2400"/>
              <a:t>„1. Es wird festgestellt, dass das Mietverhältnis zum 31.12.2023 endet.</a:t>
            </a:r>
          </a:p>
          <a:p>
            <a:r>
              <a:rPr lang="de-DE" sz="2400"/>
              <a:t>…2. Die Klägerin trägt 30% und der Beklagte 70% der Kosten des Rechtsstreits.“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7273145" y="5025022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9238492" y="4929333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Vorschuss-KR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39602"/>
              </p:ext>
            </p:extLst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7020,00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4" name="Gefaltete Ecke 13"/>
          <p:cNvSpPr/>
          <p:nvPr/>
        </p:nvSpPr>
        <p:spPr>
          <a:xfrm rot="21035604">
            <a:off x="9953027" y="2769341"/>
            <a:ext cx="1599712" cy="15940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Streitwert=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585 € x 12=</a:t>
            </a:r>
          </a:p>
          <a:p>
            <a:pPr algn="ctr"/>
            <a:r>
              <a:rPr lang="de-DE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7020 €</a:t>
            </a:r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672,00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5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672,00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der Klägerin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8599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1690</Words>
  <Application>Microsoft Office PowerPoint</Application>
  <PresentationFormat>Breitbild</PresentationFormat>
  <Paragraphs>402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22</cp:revision>
  <cp:lastPrinted>2023-10-26T09:55:40Z</cp:lastPrinted>
  <dcterms:created xsi:type="dcterms:W3CDTF">2023-10-24T11:11:57Z</dcterms:created>
  <dcterms:modified xsi:type="dcterms:W3CDTF">2024-03-04T11:19:08Z</dcterms:modified>
</cp:coreProperties>
</file>