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2E222-F54E-4696-9A9F-5E46D8473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Wiederholungsfragen II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3F38A6-A171-491F-8E39-FCB442916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7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Wer entscheidet über die Art der Zwangsvollstreckung?</a:t>
            </a:r>
          </a:p>
        </p:txBody>
      </p:sp>
    </p:spTree>
    <p:extLst>
      <p:ext uri="{BB962C8B-B14F-4D97-AF65-F5344CB8AC3E}">
        <p14:creationId xmlns:p14="http://schemas.microsoft.com/office/powerpoint/2010/main" val="172565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Gläubiger</a:t>
            </a:r>
          </a:p>
        </p:txBody>
      </p:sp>
    </p:spTree>
    <p:extLst>
      <p:ext uri="{BB962C8B-B14F-4D97-AF65-F5344CB8AC3E}">
        <p14:creationId xmlns:p14="http://schemas.microsoft.com/office/powerpoint/2010/main" val="352560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Wie wird diese Befugnis genannt?</a:t>
            </a:r>
          </a:p>
        </p:txBody>
      </p:sp>
    </p:spTree>
    <p:extLst>
      <p:ext uri="{BB962C8B-B14F-4D97-AF65-F5344CB8AC3E}">
        <p14:creationId xmlns:p14="http://schemas.microsoft.com/office/powerpoint/2010/main" val="292042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Dispositionsbefugnis</a:t>
            </a:r>
            <a:r>
              <a:rPr lang="de-DE" sz="5400"/>
              <a:t>/Dispositionsmaxime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405949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Erläutern Sie den Begriff Dispositionsbefugnis genauer?</a:t>
            </a:r>
          </a:p>
        </p:txBody>
      </p:sp>
    </p:spTree>
    <p:extLst>
      <p:ext uri="{BB962C8B-B14F-4D97-AF65-F5344CB8AC3E}">
        <p14:creationId xmlns:p14="http://schemas.microsoft.com/office/powerpoint/2010/main" val="386130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970326" y="864066"/>
            <a:ext cx="99325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de-DE" sz="4000" dirty="0"/>
              <a:t>Gläubiger ist Herr des Verfahrens</a:t>
            </a:r>
          </a:p>
          <a:p>
            <a:pPr marL="685800" indent="-685800" algn="ctr">
              <a:buFontTx/>
              <a:buChar char="-"/>
            </a:pPr>
            <a:r>
              <a:rPr lang="de-DE" sz="4000" dirty="0"/>
              <a:t>bestimmt, wie vollstreckt wird (Auftrag/Antrag)</a:t>
            </a:r>
          </a:p>
          <a:p>
            <a:pPr marL="685800" indent="-685800" algn="ctr">
              <a:buFontTx/>
              <a:buChar char="-"/>
            </a:pPr>
            <a:r>
              <a:rPr lang="de-DE" sz="4000" dirty="0"/>
              <a:t>Vollstreckungsorgan ist an Weisungen des Gl. gebunden (im Rahmen der gesetzl. Möglichkeiten)</a:t>
            </a:r>
          </a:p>
          <a:p>
            <a:pPr marL="685800" indent="-685800" algn="ctr">
              <a:buFontTx/>
              <a:buChar char="-"/>
            </a:pPr>
            <a:r>
              <a:rPr lang="de-DE" sz="4000" dirty="0"/>
              <a:t>Gl. kann Verfahren jederzeit unterbrechen, beenden etc.</a:t>
            </a:r>
          </a:p>
        </p:txBody>
      </p:sp>
    </p:spTree>
    <p:extLst>
      <p:ext uri="{BB962C8B-B14F-4D97-AF65-F5344CB8AC3E}">
        <p14:creationId xmlns:p14="http://schemas.microsoft.com/office/powerpoint/2010/main" val="119769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kann ein Vollstreckungstitel sein? In welcher Vorschrift nachzulesen?</a:t>
            </a:r>
          </a:p>
        </p:txBody>
      </p:sp>
    </p:spTree>
    <p:extLst>
      <p:ext uri="{BB962C8B-B14F-4D97-AF65-F5344CB8AC3E}">
        <p14:creationId xmlns:p14="http://schemas.microsoft.com/office/powerpoint/2010/main" val="221028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§ 704 ZPO</a:t>
            </a:r>
          </a:p>
          <a:p>
            <a:pPr algn="ctr"/>
            <a:r>
              <a:rPr lang="de-DE" sz="5400" dirty="0"/>
              <a:t>§ 794 ZPO</a:t>
            </a:r>
          </a:p>
        </p:txBody>
      </p:sp>
    </p:spTree>
    <p:extLst>
      <p:ext uri="{BB962C8B-B14F-4D97-AF65-F5344CB8AC3E}">
        <p14:creationId xmlns:p14="http://schemas.microsoft.com/office/powerpoint/2010/main" val="276965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bedeutet rechtskräftig?</a:t>
            </a:r>
          </a:p>
        </p:txBody>
      </p:sp>
    </p:spTree>
    <p:extLst>
      <p:ext uri="{BB962C8B-B14F-4D97-AF65-F5344CB8AC3E}">
        <p14:creationId xmlns:p14="http://schemas.microsoft.com/office/powerpoint/2010/main" val="361518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Entscheidung ist nicht mehr abänderbar</a:t>
            </a:r>
          </a:p>
        </p:txBody>
      </p:sp>
    </p:spTree>
    <p:extLst>
      <p:ext uri="{BB962C8B-B14F-4D97-AF65-F5344CB8AC3E}">
        <p14:creationId xmlns:p14="http://schemas.microsoft.com/office/powerpoint/2010/main" val="196558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1702965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Wie wird ein Zwangsvollstreckungsverfahren eingeleitet?</a:t>
            </a:r>
          </a:p>
        </p:txBody>
      </p:sp>
    </p:spTree>
    <p:extLst>
      <p:ext uri="{BB962C8B-B14F-4D97-AF65-F5344CB8AC3E}">
        <p14:creationId xmlns:p14="http://schemas.microsoft.com/office/powerpoint/2010/main" val="405816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Wann wird ein Titel rechtskräftig ?</a:t>
            </a:r>
          </a:p>
        </p:txBody>
      </p:sp>
    </p:spTree>
    <p:extLst>
      <p:ext uri="{BB962C8B-B14F-4D97-AF65-F5344CB8AC3E}">
        <p14:creationId xmlns:p14="http://schemas.microsoft.com/office/powerpoint/2010/main" val="107980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de-DE" sz="5400" dirty="0"/>
              <a:t>bei Rechtsmittelverzicht</a:t>
            </a:r>
          </a:p>
          <a:p>
            <a:pPr marL="685800" indent="-685800" algn="ctr">
              <a:buFontTx/>
              <a:buChar char="-"/>
            </a:pPr>
            <a:r>
              <a:rPr lang="de-DE" sz="5400" dirty="0"/>
              <a:t>Ablauf der Rechtsmittelfrist</a:t>
            </a:r>
          </a:p>
        </p:txBody>
      </p:sp>
    </p:spTree>
    <p:extLst>
      <p:ext uri="{BB962C8B-B14F-4D97-AF65-F5344CB8AC3E}">
        <p14:creationId xmlns:p14="http://schemas.microsoft.com/office/powerpoint/2010/main" val="1446453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bedeutet vorläufig vollstreckbar?</a:t>
            </a:r>
          </a:p>
        </p:txBody>
      </p:sp>
    </p:spTree>
    <p:extLst>
      <p:ext uri="{BB962C8B-B14F-4D97-AF65-F5344CB8AC3E}">
        <p14:creationId xmlns:p14="http://schemas.microsoft.com/office/powerpoint/2010/main" val="3370524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1451295"/>
            <a:ext cx="99325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de-DE" sz="5400" dirty="0"/>
              <a:t>Gl. muss die Rechtskraft nicht abwarten</a:t>
            </a:r>
          </a:p>
          <a:p>
            <a:pPr marL="685800" indent="-685800" algn="ctr">
              <a:buFontTx/>
              <a:buChar char="-"/>
            </a:pPr>
            <a:r>
              <a:rPr lang="de-DE" sz="5400" dirty="0"/>
              <a:t>kann umgehend nach der Titulierung die Vollstreckung einleiten</a:t>
            </a:r>
          </a:p>
        </p:txBody>
      </p:sp>
    </p:spTree>
    <p:extLst>
      <p:ext uri="{BB962C8B-B14F-4D97-AF65-F5344CB8AC3E}">
        <p14:creationId xmlns:p14="http://schemas.microsoft.com/office/powerpoint/2010/main" val="3125425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136338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ist das Risiko des Gläubigers, wenn er sofort nach Titulierung vollstreckt?</a:t>
            </a:r>
          </a:p>
        </p:txBody>
      </p:sp>
    </p:spTree>
    <p:extLst>
      <p:ext uri="{BB962C8B-B14F-4D97-AF65-F5344CB8AC3E}">
        <p14:creationId xmlns:p14="http://schemas.microsoft.com/office/powerpoint/2010/main" val="188474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136338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- sollte im RM-Verfahren der Titel aufgehoben werden, bekommt Schuldner Schadensersatz</a:t>
            </a:r>
          </a:p>
        </p:txBody>
      </p:sp>
    </p:spTree>
    <p:extLst>
      <p:ext uri="{BB962C8B-B14F-4D97-AF65-F5344CB8AC3E}">
        <p14:creationId xmlns:p14="http://schemas.microsoft.com/office/powerpoint/2010/main" val="332554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136338"/>
            <a:ext cx="9932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Welchen Schutz bietet die Hinterlegung der Sicherheitsleistung für den Schuldner?</a:t>
            </a:r>
          </a:p>
        </p:txBody>
      </p:sp>
    </p:spTree>
    <p:extLst>
      <p:ext uri="{BB962C8B-B14F-4D97-AF65-F5344CB8AC3E}">
        <p14:creationId xmlns:p14="http://schemas.microsoft.com/office/powerpoint/2010/main" val="375679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Gl soll an Vollstreckung vor Eintritt der Rechtskraft gehindert werden</a:t>
            </a:r>
          </a:p>
        </p:txBody>
      </p:sp>
    </p:spTree>
    <p:extLst>
      <p:ext uri="{BB962C8B-B14F-4D97-AF65-F5344CB8AC3E}">
        <p14:creationId xmlns:p14="http://schemas.microsoft.com/office/powerpoint/2010/main" val="2850462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Wo muss eine Sicherheitsleistung hinterlegt werden ?</a:t>
            </a:r>
          </a:p>
        </p:txBody>
      </p:sp>
    </p:spTree>
    <p:extLst>
      <p:ext uri="{BB962C8B-B14F-4D97-AF65-F5344CB8AC3E}">
        <p14:creationId xmlns:p14="http://schemas.microsoft.com/office/powerpoint/2010/main" val="3322023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Hinterlegungsstelle AG Tiergarten</a:t>
            </a:r>
          </a:p>
        </p:txBody>
      </p:sp>
    </p:spTree>
    <p:extLst>
      <p:ext uri="{BB962C8B-B14F-4D97-AF65-F5344CB8AC3E}">
        <p14:creationId xmlns:p14="http://schemas.microsoft.com/office/powerpoint/2010/main" val="352869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Auftrag oder Antrag</a:t>
            </a:r>
          </a:p>
        </p:txBody>
      </p:sp>
    </p:spTree>
    <p:extLst>
      <p:ext uri="{BB962C8B-B14F-4D97-AF65-F5344CB8AC3E}">
        <p14:creationId xmlns:p14="http://schemas.microsoft.com/office/powerpoint/2010/main" val="1477144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1720840"/>
            <a:ext cx="9932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Wie ist der zeitliche Ablauf bei einer Hinterlegung der Sicherheitsleistung durch den Gläubiger, bevor mit der ZV begonnen werden darf?</a:t>
            </a:r>
          </a:p>
        </p:txBody>
      </p:sp>
    </p:spTree>
    <p:extLst>
      <p:ext uri="{BB962C8B-B14F-4D97-AF65-F5344CB8AC3E}">
        <p14:creationId xmlns:p14="http://schemas.microsoft.com/office/powerpoint/2010/main" val="3449032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1351508"/>
            <a:ext cx="9932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de-DE" sz="4400" dirty="0"/>
              <a:t>Gl. hinterlegt die Sicherheitsleistung </a:t>
            </a:r>
          </a:p>
          <a:p>
            <a:pPr marL="914400" indent="-914400" algn="ctr">
              <a:buAutoNum type="arabicPeriod"/>
            </a:pPr>
            <a:r>
              <a:rPr lang="de-DE" sz="4400" dirty="0"/>
              <a:t>bekommt begl. Quittung</a:t>
            </a:r>
          </a:p>
          <a:p>
            <a:pPr marL="914400" indent="-914400" algn="ctr">
              <a:buAutoNum type="arabicPeriod"/>
            </a:pPr>
            <a:r>
              <a:rPr lang="de-DE" sz="4400" dirty="0"/>
              <a:t>Übergabe an GV zwecks Zustellung an Schuldner</a:t>
            </a:r>
          </a:p>
          <a:p>
            <a:pPr marL="914400" indent="-914400" algn="ctr">
              <a:buAutoNum type="arabicPeriod"/>
            </a:pPr>
            <a:r>
              <a:rPr lang="de-DE" sz="4400" dirty="0"/>
              <a:t>nach Zustellung darf mit ZV begonnen werden</a:t>
            </a:r>
          </a:p>
        </p:txBody>
      </p:sp>
    </p:spTree>
    <p:extLst>
      <p:ext uri="{BB962C8B-B14F-4D97-AF65-F5344CB8AC3E}">
        <p14:creationId xmlns:p14="http://schemas.microsoft.com/office/powerpoint/2010/main" val="11572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ist der Unterschied zwischen einen Auftrag und einen Antrag?</a:t>
            </a:r>
          </a:p>
        </p:txBody>
      </p:sp>
    </p:spTree>
    <p:extLst>
      <p:ext uri="{BB962C8B-B14F-4D97-AF65-F5344CB8AC3E}">
        <p14:creationId xmlns:p14="http://schemas.microsoft.com/office/powerpoint/2010/main" val="273182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Auftrag – GV.-Verteilerstelle</a:t>
            </a:r>
          </a:p>
          <a:p>
            <a:pPr algn="ctr"/>
            <a:r>
              <a:rPr lang="de-DE" sz="5400" dirty="0"/>
              <a:t>Antrag – Vollstreckungsgericht </a:t>
            </a:r>
          </a:p>
        </p:txBody>
      </p:sp>
    </p:spTree>
    <p:extLst>
      <p:ext uri="{BB962C8B-B14F-4D97-AF65-F5344CB8AC3E}">
        <p14:creationId xmlns:p14="http://schemas.microsoft.com/office/powerpoint/2010/main" val="27778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ist dem Auftrag/Antrag zwingend beizufügen und warum?</a:t>
            </a:r>
          </a:p>
        </p:txBody>
      </p:sp>
    </p:spTree>
    <p:extLst>
      <p:ext uri="{BB962C8B-B14F-4D97-AF65-F5344CB8AC3E}">
        <p14:creationId xmlns:p14="http://schemas.microsoft.com/office/powerpoint/2010/main" val="33596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1786855"/>
            <a:ext cx="9932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Titel </a:t>
            </a:r>
          </a:p>
          <a:p>
            <a:pPr algn="ctr"/>
            <a:endParaRPr lang="de-DE" sz="5400" dirty="0"/>
          </a:p>
          <a:p>
            <a:pPr algn="ctr"/>
            <a:r>
              <a:rPr lang="de-DE" sz="5400" dirty="0"/>
              <a:t>Verhinderung der doppelten Vollstreckung 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25CF97C-0FB0-4BF8-9535-1D45487503C4}"/>
              </a:ext>
            </a:extLst>
          </p:cNvPr>
          <p:cNvCxnSpPr/>
          <p:nvPr/>
        </p:nvCxnSpPr>
        <p:spPr>
          <a:xfrm>
            <a:off x="1300293" y="3867325"/>
            <a:ext cx="7969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Wie lange ist ein Titel gültig?</a:t>
            </a:r>
          </a:p>
        </p:txBody>
      </p:sp>
    </p:spTree>
    <p:extLst>
      <p:ext uri="{BB962C8B-B14F-4D97-AF65-F5344CB8AC3E}">
        <p14:creationId xmlns:p14="http://schemas.microsoft.com/office/powerpoint/2010/main" val="123345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638E70A-6DE5-4F17-A947-3ED4FB1E0BCE}"/>
              </a:ext>
            </a:extLst>
          </p:cNvPr>
          <p:cNvSpPr txBox="1"/>
          <p:nvPr/>
        </p:nvSpPr>
        <p:spPr>
          <a:xfrm>
            <a:off x="1129717" y="2407640"/>
            <a:ext cx="99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30 Jahre</a:t>
            </a:r>
          </a:p>
        </p:txBody>
      </p:sp>
    </p:spTree>
    <p:extLst>
      <p:ext uri="{BB962C8B-B14F-4D97-AF65-F5344CB8AC3E}">
        <p14:creationId xmlns:p14="http://schemas.microsoft.com/office/powerpoint/2010/main" val="3921425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280</Words>
  <Application>Microsoft Office PowerPoint</Application>
  <PresentationFormat>Breitbild</PresentationFormat>
  <Paragraphs>43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Organisch</vt:lpstr>
      <vt:lpstr>Wiederholungsfragen II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Wiederholungsfragen II</dc:title>
  <dc:creator>Körner, Josephin</dc:creator>
  <cp:lastModifiedBy>Körner, Josephin</cp:lastModifiedBy>
  <cp:revision>5</cp:revision>
  <dcterms:created xsi:type="dcterms:W3CDTF">2025-09-03T10:25:17Z</dcterms:created>
  <dcterms:modified xsi:type="dcterms:W3CDTF">2025-10-30T07:07:33Z</dcterms:modified>
</cp:coreProperties>
</file>