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78" r:id="rId5"/>
    <p:sldId id="279" r:id="rId6"/>
    <p:sldId id="256" r:id="rId7"/>
  </p:sldIdLst>
  <p:sldSz cx="12192000" cy="6858000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75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8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9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71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8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3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91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60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7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22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26B2-8E92-45D7-B834-278D20FB8C3A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31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Allgemeiner Teil</a:t>
            </a:r>
          </a:p>
          <a:p>
            <a:pPr algn="ctr"/>
            <a:r>
              <a:rPr lang="de-DE" sz="4000" dirty="0"/>
              <a:t>§§ 1 – 240 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3137864" y="2508882"/>
            <a:ext cx="5916272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800" dirty="0"/>
              <a:t>Personen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Sachen und Tiere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Rechtsgeschäfte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Fristen und Termine 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Ausübung der Rechte, Selbstverteidigung, Selbsthilfe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Sicherheitsleistung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2362576" y="6066167"/>
            <a:ext cx="7466846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Rechtsbegriffe und Vorschriften, die für alle Bücher gelten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7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Schuldrecht</a:t>
            </a:r>
          </a:p>
          <a:p>
            <a:pPr algn="ctr"/>
            <a:r>
              <a:rPr lang="de-DE" sz="4000" dirty="0"/>
              <a:t>§§ 241 - 853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994913" y="2508882"/>
            <a:ext cx="10202174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800" dirty="0"/>
              <a:t>Inhalt der Schuldverhältnisse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Gestaltung rechtsgeschäftlicher Schuldverhältnisse durch AGB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Erlöschung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Übertragung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Schuldübernahme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Mehrheit Schuldner und Gläubiger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Einzelne Schuldverhältnisse (Kauf, Tausch)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2362576" y="6066167"/>
            <a:ext cx="7466846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/>
              <a:t>Schuldrechtliche Beziehungen zwischen Personen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>
            <a:off x="888689" y="551677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Schulden…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Sachenrecht</a:t>
            </a:r>
          </a:p>
          <a:p>
            <a:pPr algn="ctr"/>
            <a:r>
              <a:rPr lang="de-DE" sz="4000" dirty="0"/>
              <a:t>§§ 854 - 1296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4135925" y="2508882"/>
            <a:ext cx="3920150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400" dirty="0"/>
              <a:t>Besitz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Grundstücke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Eigentum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Dienstbarkeit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Vorverkauf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Reallast 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Hypothek, Grundschuld 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Pfand 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3186022" y="6066167"/>
            <a:ext cx="5819954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Rechtsbeziehung einer Person zu einer Sache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 rot="641026">
            <a:off x="7913754" y="809368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Sachen…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Familienrecht</a:t>
            </a:r>
          </a:p>
          <a:p>
            <a:pPr algn="ctr"/>
            <a:r>
              <a:rPr lang="de-DE" sz="4000" dirty="0"/>
              <a:t>§§ 1297 - 1921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2880154" y="2508882"/>
            <a:ext cx="6510068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400" dirty="0"/>
              <a:t>Ehe (Aufhebung, Wirkung u. a.) 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Güterrecht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Scheidung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Kirchliche Verpflichtung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Verwandtschaft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Vormundschaft, Betreuung, Pflegschaft 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3850256" y="6066167"/>
            <a:ext cx="4491486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Rechtsbeziehung Ehe und Familie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39189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 rot="20842082">
            <a:off x="1770129" y="913292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Familie…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8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3979652" y="1085523"/>
            <a:ext cx="4232696" cy="128674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Erbrecht</a:t>
            </a:r>
          </a:p>
          <a:p>
            <a:pPr algn="ctr"/>
            <a:r>
              <a:rPr lang="de-DE" sz="4000" dirty="0"/>
              <a:t>§§ 1922 - 2385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2840966" y="2508882"/>
            <a:ext cx="6510068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000" dirty="0"/>
              <a:t>Erbfolge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rechtliche Stellung des Erben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Testament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Erbvertrag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Pflichtteil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Erbunwürdig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Verzicht 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Erbschein </a:t>
            </a:r>
          </a:p>
          <a:p>
            <a:pPr marL="285750" indent="-285750">
              <a:buFontTx/>
              <a:buChar char="-"/>
            </a:pPr>
            <a:r>
              <a:rPr lang="de-DE" sz="2000" dirty="0" err="1"/>
              <a:t>Erbkauf</a:t>
            </a:r>
            <a:endParaRPr lang="de-DE" sz="2000" dirty="0"/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3418935" y="6066167"/>
            <a:ext cx="5354128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vermögensrechtliche Fragen beim Erben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 rot="648158">
            <a:off x="8425588" y="1085523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Erbschaft…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53" y="103516"/>
            <a:ext cx="11293875" cy="646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Breitbild</PresentationFormat>
  <Paragraphs>64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Simmerl-Hübner, Susanne</cp:lastModifiedBy>
  <cp:revision>16</cp:revision>
  <cp:lastPrinted>2021-08-11T08:22:40Z</cp:lastPrinted>
  <dcterms:created xsi:type="dcterms:W3CDTF">2021-02-03T06:50:37Z</dcterms:created>
  <dcterms:modified xsi:type="dcterms:W3CDTF">2024-09-24T11:35:55Z</dcterms:modified>
</cp:coreProperties>
</file>