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Pompiere" panose="020B0604020202020204" charset="0"/>
      <p:regular r:id="rId7"/>
    </p:embeddedFont>
    <p:embeddedFont>
      <p:font typeface="Oswald" panose="020B0604020202020204" charset="0"/>
      <p:regular r:id="rId8"/>
    </p:embeddedFont>
    <p:embeddedFont>
      <p:font typeface="Canva Sans" panose="020B0604020202020204" charset="0"/>
      <p:regular r:id="rId9"/>
    </p:embeddedFont>
    <p:embeddedFont>
      <p:font typeface="Para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90" d="100"/>
          <a:sy n="90" d="100"/>
        </p:scale>
        <p:origin x="-207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5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8.sv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21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25194" y="0"/>
            <a:ext cx="14278871" cy="7527041"/>
          </a:xfrm>
          <a:custGeom>
            <a:avLst/>
            <a:gdLst/>
            <a:ahLst/>
            <a:cxnLst/>
            <a:rect l="l" t="t" r="r" b="b"/>
            <a:pathLst>
              <a:path w="14278871" h="7527041">
                <a:moveTo>
                  <a:pt x="0" y="0"/>
                </a:moveTo>
                <a:lnTo>
                  <a:pt x="14278872" y="0"/>
                </a:lnTo>
                <a:lnTo>
                  <a:pt x="14278872" y="7527041"/>
                </a:lnTo>
                <a:lnTo>
                  <a:pt x="0" y="75270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02134" y="7613649"/>
            <a:ext cx="3270434" cy="2057400"/>
          </a:xfrm>
          <a:custGeom>
            <a:avLst/>
            <a:gdLst/>
            <a:ahLst/>
            <a:cxnLst/>
            <a:rect l="l" t="t" r="r" b="b"/>
            <a:pathLst>
              <a:path w="3270434" h="2057400">
                <a:moveTo>
                  <a:pt x="3270434" y="0"/>
                </a:moveTo>
                <a:lnTo>
                  <a:pt x="0" y="0"/>
                </a:lnTo>
                <a:lnTo>
                  <a:pt x="0" y="2057400"/>
                </a:lnTo>
                <a:lnTo>
                  <a:pt x="3270434" y="2057400"/>
                </a:lnTo>
                <a:lnTo>
                  <a:pt x="327043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50585" y="1475046"/>
            <a:ext cx="10428089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swald"/>
              </a:rPr>
              <a:t>Urkundliche Verbindung </a:t>
            </a:r>
          </a:p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000000"/>
                </a:solidFill>
                <a:latin typeface="Oswald"/>
              </a:rPr>
              <a:t>von Entscheidungen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64630" y="7518399"/>
            <a:ext cx="10428089" cy="173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Pompiere"/>
              </a:rPr>
              <a:t>18 </a:t>
            </a:r>
            <a:r>
              <a:rPr lang="en-US" sz="4999" dirty="0" err="1">
                <a:solidFill>
                  <a:srgbClr val="000000"/>
                </a:solidFill>
                <a:latin typeface="Pompiere"/>
              </a:rPr>
              <a:t>Richtlinien</a:t>
            </a:r>
            <a:r>
              <a:rPr lang="en-US" sz="4999" dirty="0">
                <a:solidFill>
                  <a:srgbClr val="000000"/>
                </a:solidFill>
                <a:latin typeface="Pompiere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Pompiere"/>
              </a:rPr>
              <a:t>für</a:t>
            </a:r>
            <a:r>
              <a:rPr lang="en-US" sz="4999" dirty="0">
                <a:solidFill>
                  <a:srgbClr val="000000"/>
                </a:solidFill>
                <a:latin typeface="Pompiere"/>
              </a:rPr>
              <a:t> die </a:t>
            </a:r>
            <a:r>
              <a:rPr lang="en-US" sz="4999" dirty="0" err="1">
                <a:solidFill>
                  <a:srgbClr val="000000"/>
                </a:solidFill>
                <a:latin typeface="Pompiere"/>
              </a:rPr>
              <a:t>Fertigung</a:t>
            </a:r>
            <a:r>
              <a:rPr lang="en-US" sz="4999" dirty="0">
                <a:solidFill>
                  <a:srgbClr val="000000"/>
                </a:solidFill>
                <a:latin typeface="Pompiere"/>
              </a:rPr>
              <a:t> des </a:t>
            </a:r>
            <a:r>
              <a:rPr lang="en-US" sz="4999" dirty="0" err="1">
                <a:solidFill>
                  <a:srgbClr val="000000"/>
                </a:solidFill>
                <a:latin typeface="Pompiere"/>
              </a:rPr>
              <a:t>Schreibwerks</a:t>
            </a:r>
            <a:r>
              <a:rPr lang="en-US" sz="4999" dirty="0">
                <a:solidFill>
                  <a:srgbClr val="000000"/>
                </a:solidFill>
                <a:latin typeface="Pompiere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Pompiere"/>
              </a:rPr>
              <a:t>bei</a:t>
            </a:r>
            <a:r>
              <a:rPr lang="en-US" sz="4999" dirty="0">
                <a:solidFill>
                  <a:srgbClr val="000000"/>
                </a:solidFill>
                <a:latin typeface="Pompiere"/>
              </a:rPr>
              <a:t> den </a:t>
            </a:r>
            <a:r>
              <a:rPr lang="en-US" sz="4999" dirty="0" err="1">
                <a:solidFill>
                  <a:srgbClr val="000000"/>
                </a:solidFill>
                <a:latin typeface="Pompiere"/>
              </a:rPr>
              <a:t>Gerichten</a:t>
            </a:r>
            <a:r>
              <a:rPr lang="en-US" sz="4999" dirty="0">
                <a:solidFill>
                  <a:srgbClr val="000000"/>
                </a:solidFill>
                <a:latin typeface="Pompiere"/>
              </a:rPr>
              <a:t> und der KEJ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3472" y="639099"/>
            <a:ext cx="5897899" cy="6779194"/>
          </a:xfrm>
          <a:custGeom>
            <a:avLst/>
            <a:gdLst/>
            <a:ahLst/>
            <a:cxnLst/>
            <a:rect l="l" t="t" r="r" b="b"/>
            <a:pathLst>
              <a:path w="5897899" h="6779194">
                <a:moveTo>
                  <a:pt x="0" y="0"/>
                </a:moveTo>
                <a:lnTo>
                  <a:pt x="5897899" y="0"/>
                </a:lnTo>
                <a:lnTo>
                  <a:pt x="5897899" y="6779194"/>
                </a:lnTo>
                <a:lnTo>
                  <a:pt x="0" y="6779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17916" y="3197766"/>
            <a:ext cx="5897899" cy="6779194"/>
          </a:xfrm>
          <a:custGeom>
            <a:avLst/>
            <a:gdLst/>
            <a:ahLst/>
            <a:cxnLst/>
            <a:rect l="l" t="t" r="r" b="b"/>
            <a:pathLst>
              <a:path w="5897899" h="6779194">
                <a:moveTo>
                  <a:pt x="0" y="0"/>
                </a:moveTo>
                <a:lnTo>
                  <a:pt x="5897899" y="0"/>
                </a:lnTo>
                <a:lnTo>
                  <a:pt x="5897899" y="6779194"/>
                </a:lnTo>
                <a:lnTo>
                  <a:pt x="0" y="6779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482069" y="1667653"/>
            <a:ext cx="4778231" cy="3475847"/>
          </a:xfrm>
          <a:custGeom>
            <a:avLst/>
            <a:gdLst/>
            <a:ahLst/>
            <a:cxnLst/>
            <a:rect l="l" t="t" r="r" b="b"/>
            <a:pathLst>
              <a:path w="5724939" h="4114800">
                <a:moveTo>
                  <a:pt x="0" y="0"/>
                </a:moveTo>
                <a:lnTo>
                  <a:pt x="5724939" y="0"/>
                </a:lnTo>
                <a:lnTo>
                  <a:pt x="5724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84630" y="3197766"/>
            <a:ext cx="2561771" cy="1369383"/>
          </a:xfrm>
          <a:custGeom>
            <a:avLst/>
            <a:gdLst/>
            <a:ahLst/>
            <a:cxnLst/>
            <a:rect l="l" t="t" r="r" b="b"/>
            <a:pathLst>
              <a:path w="2561771" h="1369383">
                <a:moveTo>
                  <a:pt x="0" y="0"/>
                </a:moveTo>
                <a:lnTo>
                  <a:pt x="2561772" y="0"/>
                </a:lnTo>
                <a:lnTo>
                  <a:pt x="2561772" y="1369383"/>
                </a:lnTo>
                <a:lnTo>
                  <a:pt x="0" y="1369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07290" y="588696"/>
            <a:ext cx="2561771" cy="1369383"/>
          </a:xfrm>
          <a:custGeom>
            <a:avLst/>
            <a:gdLst/>
            <a:ahLst/>
            <a:cxnLst/>
            <a:rect l="l" t="t" r="r" b="b"/>
            <a:pathLst>
              <a:path w="2561771" h="1369383">
                <a:moveTo>
                  <a:pt x="0" y="0"/>
                </a:moveTo>
                <a:lnTo>
                  <a:pt x="2561771" y="0"/>
                </a:lnTo>
                <a:lnTo>
                  <a:pt x="2561771" y="1369384"/>
                </a:lnTo>
                <a:lnTo>
                  <a:pt x="0" y="13693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494021">
            <a:off x="5498596" y="3917877"/>
            <a:ext cx="1133839" cy="74215"/>
          </a:xfrm>
          <a:custGeom>
            <a:avLst/>
            <a:gdLst/>
            <a:ahLst/>
            <a:cxnLst/>
            <a:rect l="l" t="t" r="r" b="b"/>
            <a:pathLst>
              <a:path w="1133839" h="74215">
                <a:moveTo>
                  <a:pt x="0" y="0"/>
                </a:moveTo>
                <a:lnTo>
                  <a:pt x="1133840" y="0"/>
                </a:lnTo>
                <a:lnTo>
                  <a:pt x="1133840" y="74215"/>
                </a:lnTo>
                <a:lnTo>
                  <a:pt x="0" y="742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494021">
            <a:off x="2621256" y="1236280"/>
            <a:ext cx="1133839" cy="74215"/>
          </a:xfrm>
          <a:custGeom>
            <a:avLst/>
            <a:gdLst/>
            <a:ahLst/>
            <a:cxnLst/>
            <a:rect l="l" t="t" r="r" b="b"/>
            <a:pathLst>
              <a:path w="1133839" h="74215">
                <a:moveTo>
                  <a:pt x="0" y="0"/>
                </a:moveTo>
                <a:lnTo>
                  <a:pt x="1133839" y="0"/>
                </a:lnTo>
                <a:lnTo>
                  <a:pt x="1133839" y="74215"/>
                </a:lnTo>
                <a:lnTo>
                  <a:pt x="0" y="742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56147" y="5441520"/>
            <a:ext cx="4440276" cy="4379223"/>
          </a:xfrm>
          <a:custGeom>
            <a:avLst/>
            <a:gdLst/>
            <a:ahLst/>
            <a:cxnLst/>
            <a:rect l="l" t="t" r="r" b="b"/>
            <a:pathLst>
              <a:path w="4440276" h="4379223">
                <a:moveTo>
                  <a:pt x="0" y="0"/>
                </a:moveTo>
                <a:lnTo>
                  <a:pt x="4440277" y="0"/>
                </a:lnTo>
                <a:lnTo>
                  <a:pt x="4440277" y="4379223"/>
                </a:lnTo>
                <a:lnTo>
                  <a:pt x="0" y="43792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76883">
            <a:off x="1644894" y="2036755"/>
            <a:ext cx="5897899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Pompiere"/>
              </a:rPr>
              <a:t>Ausfertigung </a:t>
            </a:r>
          </a:p>
        </p:txBody>
      </p:sp>
      <p:sp>
        <p:nvSpPr>
          <p:cNvPr id="12" name="TextBox 12"/>
          <p:cNvSpPr txBox="1"/>
          <p:nvPr/>
        </p:nvSpPr>
        <p:spPr>
          <a:xfrm rot="-76883">
            <a:off x="5040643" y="4775786"/>
            <a:ext cx="5897899" cy="162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Pompiere"/>
              </a:rPr>
              <a:t>beglaubigte</a:t>
            </a:r>
          </a:p>
          <a:p>
            <a:pPr algn="ctr">
              <a:lnSpc>
                <a:spcPts val="5199"/>
              </a:lnSpc>
            </a:pPr>
            <a:r>
              <a:rPr lang="en-US" sz="4999">
                <a:solidFill>
                  <a:srgbClr val="000000"/>
                </a:solidFill>
                <a:latin typeface="Pompiere"/>
              </a:rPr>
              <a:t> Abschrift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576001" y="7156469"/>
            <a:ext cx="2000569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Pompiere"/>
              </a:rPr>
              <a:t>18 Abs.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227415" y="4916454"/>
            <a:ext cx="3940225" cy="4341846"/>
          </a:xfrm>
          <a:custGeom>
            <a:avLst/>
            <a:gdLst/>
            <a:ahLst/>
            <a:cxnLst/>
            <a:rect l="l" t="t" r="r" b="b"/>
            <a:pathLst>
              <a:path w="3940225" h="4341846">
                <a:moveTo>
                  <a:pt x="3940225" y="4341846"/>
                </a:moveTo>
                <a:lnTo>
                  <a:pt x="0" y="4341846"/>
                </a:lnTo>
                <a:lnTo>
                  <a:pt x="0" y="0"/>
                </a:lnTo>
                <a:lnTo>
                  <a:pt x="3940225" y="0"/>
                </a:lnTo>
                <a:lnTo>
                  <a:pt x="3940225" y="4341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85908" y="3339846"/>
            <a:ext cx="6438743" cy="6423228"/>
          </a:xfrm>
          <a:custGeom>
            <a:avLst/>
            <a:gdLst/>
            <a:ahLst/>
            <a:cxnLst/>
            <a:rect l="l" t="t" r="r" b="b"/>
            <a:pathLst>
              <a:path w="6438743" h="6423228">
                <a:moveTo>
                  <a:pt x="0" y="0"/>
                </a:moveTo>
                <a:lnTo>
                  <a:pt x="6438743" y="0"/>
                </a:lnTo>
                <a:lnTo>
                  <a:pt x="6438743" y="6423228"/>
                </a:lnTo>
                <a:lnTo>
                  <a:pt x="0" y="6423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37962" y="1337075"/>
            <a:ext cx="5134634" cy="2245210"/>
          </a:xfrm>
          <a:custGeom>
            <a:avLst/>
            <a:gdLst/>
            <a:ahLst/>
            <a:cxnLst/>
            <a:rect l="l" t="t" r="r" b="b"/>
            <a:pathLst>
              <a:path w="5134634" h="2245210">
                <a:moveTo>
                  <a:pt x="0" y="0"/>
                </a:moveTo>
                <a:lnTo>
                  <a:pt x="5134635" y="0"/>
                </a:lnTo>
                <a:lnTo>
                  <a:pt x="5134635" y="2245209"/>
                </a:lnTo>
                <a:lnTo>
                  <a:pt x="0" y="2245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67613" y="3820391"/>
            <a:ext cx="5475333" cy="5462139"/>
          </a:xfrm>
          <a:custGeom>
            <a:avLst/>
            <a:gdLst/>
            <a:ahLst/>
            <a:cxnLst/>
            <a:rect l="l" t="t" r="r" b="b"/>
            <a:pathLst>
              <a:path w="5475333" h="5462139">
                <a:moveTo>
                  <a:pt x="0" y="0"/>
                </a:moveTo>
                <a:lnTo>
                  <a:pt x="5475333" y="0"/>
                </a:lnTo>
                <a:lnTo>
                  <a:pt x="5475333" y="5462139"/>
                </a:lnTo>
                <a:lnTo>
                  <a:pt x="0" y="54621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630062">
            <a:off x="436509" y="2291508"/>
            <a:ext cx="5522037" cy="2581552"/>
          </a:xfrm>
          <a:custGeom>
            <a:avLst/>
            <a:gdLst/>
            <a:ahLst/>
            <a:cxnLst/>
            <a:rect l="l" t="t" r="r" b="b"/>
            <a:pathLst>
              <a:path w="5522037" h="2581552">
                <a:moveTo>
                  <a:pt x="0" y="0"/>
                </a:moveTo>
                <a:lnTo>
                  <a:pt x="5522037" y="0"/>
                </a:lnTo>
                <a:lnTo>
                  <a:pt x="5522037" y="2581552"/>
                </a:lnTo>
                <a:lnTo>
                  <a:pt x="0" y="25815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3124776" y="4978542"/>
            <a:ext cx="4217670" cy="42176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2219" y="0"/>
                  </a:moveTo>
                  <a:lnTo>
                    <a:pt x="770581" y="0"/>
                  </a:lnTo>
                  <a:cubicBezTo>
                    <a:pt x="793898" y="0"/>
                    <a:pt x="812800" y="18902"/>
                    <a:pt x="812800" y="42219"/>
                  </a:cubicBezTo>
                  <a:lnTo>
                    <a:pt x="812800" y="770581"/>
                  </a:lnTo>
                  <a:cubicBezTo>
                    <a:pt x="812800" y="793898"/>
                    <a:pt x="793898" y="812800"/>
                    <a:pt x="770581" y="812800"/>
                  </a:cubicBezTo>
                  <a:lnTo>
                    <a:pt x="42219" y="812800"/>
                  </a:lnTo>
                  <a:cubicBezTo>
                    <a:pt x="18902" y="812800"/>
                    <a:pt x="0" y="793898"/>
                    <a:pt x="0" y="770581"/>
                  </a:cubicBezTo>
                  <a:lnTo>
                    <a:pt x="0" y="42219"/>
                  </a:lnTo>
                  <a:cubicBezTo>
                    <a:pt x="0" y="18902"/>
                    <a:pt x="18902" y="0"/>
                    <a:pt x="42219" y="0"/>
                  </a:cubicBezTo>
                  <a:close/>
                </a:path>
              </a:pathLst>
            </a:custGeom>
            <a:blipFill>
              <a:blip r:embed="rId9"/>
              <a:stretch>
                <a:fillRect l="-12446" r="-37929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124776" y="649481"/>
            <a:ext cx="4153574" cy="4096463"/>
          </a:xfrm>
          <a:custGeom>
            <a:avLst/>
            <a:gdLst/>
            <a:ahLst/>
            <a:cxnLst/>
            <a:rect l="l" t="t" r="r" b="b"/>
            <a:pathLst>
              <a:path w="4153574" h="4096463">
                <a:moveTo>
                  <a:pt x="0" y="0"/>
                </a:moveTo>
                <a:lnTo>
                  <a:pt x="4153574" y="0"/>
                </a:lnTo>
                <a:lnTo>
                  <a:pt x="4153574" y="4096463"/>
                </a:lnTo>
                <a:lnTo>
                  <a:pt x="0" y="4096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608538" y="5179860"/>
            <a:ext cx="4593484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222">
                <a:solidFill>
                  <a:srgbClr val="000000"/>
                </a:solidFill>
                <a:latin typeface="Para"/>
              </a:rPr>
              <a:t>in einer Weise verbinden, dass eine Trennung nicht ohne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222">
                <a:solidFill>
                  <a:srgbClr val="000000"/>
                </a:solidFill>
                <a:latin typeface="Para"/>
              </a:rPr>
              <a:t>Substanzzerstörung möglich ist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06593" y="1674807"/>
            <a:ext cx="279737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9"/>
              </a:lnSpc>
            </a:pPr>
            <a:r>
              <a:rPr lang="en-US" sz="4999">
                <a:solidFill>
                  <a:srgbClr val="D9D9D9"/>
                </a:solidFill>
                <a:latin typeface="Pompiere"/>
              </a:rPr>
              <a:t>vollstreckbare </a:t>
            </a:r>
          </a:p>
          <a:p>
            <a:pPr algn="ctr">
              <a:lnSpc>
                <a:spcPts val="5549"/>
              </a:lnSpc>
            </a:pPr>
            <a:r>
              <a:rPr lang="en-US" sz="4999">
                <a:solidFill>
                  <a:srgbClr val="D9D9D9"/>
                </a:solidFill>
                <a:latin typeface="Pompiere"/>
              </a:rPr>
              <a:t>Ausfertigung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233327" y="2223050"/>
            <a:ext cx="2000569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Pompiere"/>
              </a:rPr>
              <a:t>18 Abs.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76148" y="1028700"/>
            <a:ext cx="5894451" cy="8229600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71829" y="1028700"/>
            <a:ext cx="5894451" cy="8229600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62589" y="1028700"/>
            <a:ext cx="5894451" cy="8229600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-1726632" y="4635148"/>
            <a:ext cx="8212372" cy="1033932"/>
          </a:xfrm>
          <a:custGeom>
            <a:avLst/>
            <a:gdLst/>
            <a:ahLst/>
            <a:cxnLst/>
            <a:rect l="l" t="t" r="r" b="b"/>
            <a:pathLst>
              <a:path w="8212372" h="1033932">
                <a:moveTo>
                  <a:pt x="0" y="0"/>
                </a:moveTo>
                <a:lnTo>
                  <a:pt x="8212372" y="0"/>
                </a:lnTo>
                <a:lnTo>
                  <a:pt x="8212372" y="1033932"/>
                </a:lnTo>
                <a:lnTo>
                  <a:pt x="0" y="1033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16325" y="1028700"/>
            <a:ext cx="5894451" cy="8229600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5400000">
            <a:off x="1962781" y="1219628"/>
            <a:ext cx="1534039" cy="153403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2910" r="-2432" b="-548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962781" y="1569875"/>
            <a:ext cx="833546" cy="833546"/>
          </a:xfrm>
          <a:custGeom>
            <a:avLst/>
            <a:gdLst/>
            <a:ahLst/>
            <a:cxnLst/>
            <a:rect l="l" t="t" r="r" b="b"/>
            <a:pathLst>
              <a:path w="833546" h="833546">
                <a:moveTo>
                  <a:pt x="0" y="0"/>
                </a:moveTo>
                <a:lnTo>
                  <a:pt x="833546" y="0"/>
                </a:lnTo>
                <a:lnTo>
                  <a:pt x="833546" y="833546"/>
                </a:lnTo>
                <a:lnTo>
                  <a:pt x="0" y="83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62781" y="4735341"/>
            <a:ext cx="833546" cy="833546"/>
          </a:xfrm>
          <a:custGeom>
            <a:avLst/>
            <a:gdLst/>
            <a:ahLst/>
            <a:cxnLst/>
            <a:rect l="l" t="t" r="r" b="b"/>
            <a:pathLst>
              <a:path w="833546" h="833546">
                <a:moveTo>
                  <a:pt x="0" y="0"/>
                </a:moveTo>
                <a:lnTo>
                  <a:pt x="833546" y="0"/>
                </a:lnTo>
                <a:lnTo>
                  <a:pt x="833546" y="833546"/>
                </a:lnTo>
                <a:lnTo>
                  <a:pt x="0" y="83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5400000">
            <a:off x="1962781" y="7612719"/>
            <a:ext cx="1534039" cy="153403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2910" r="-2432" b="-5484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962781" y="7900808"/>
            <a:ext cx="833546" cy="833546"/>
          </a:xfrm>
          <a:custGeom>
            <a:avLst/>
            <a:gdLst/>
            <a:ahLst/>
            <a:cxnLst/>
            <a:rect l="l" t="t" r="r" b="b"/>
            <a:pathLst>
              <a:path w="833546" h="833546">
                <a:moveTo>
                  <a:pt x="0" y="0"/>
                </a:moveTo>
                <a:lnTo>
                  <a:pt x="833546" y="0"/>
                </a:lnTo>
                <a:lnTo>
                  <a:pt x="833546" y="833546"/>
                </a:lnTo>
                <a:lnTo>
                  <a:pt x="0" y="83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6527105" y="4635148"/>
            <a:ext cx="8212372" cy="1033932"/>
          </a:xfrm>
          <a:custGeom>
            <a:avLst/>
            <a:gdLst/>
            <a:ahLst/>
            <a:cxnLst/>
            <a:rect l="l" t="t" r="r" b="b"/>
            <a:pathLst>
              <a:path w="8212372" h="1033932">
                <a:moveTo>
                  <a:pt x="0" y="0"/>
                </a:moveTo>
                <a:lnTo>
                  <a:pt x="8212371" y="0"/>
                </a:lnTo>
                <a:lnTo>
                  <a:pt x="8212371" y="1033932"/>
                </a:lnTo>
                <a:lnTo>
                  <a:pt x="0" y="1033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16518" y="1569875"/>
            <a:ext cx="833546" cy="833546"/>
          </a:xfrm>
          <a:custGeom>
            <a:avLst/>
            <a:gdLst/>
            <a:ahLst/>
            <a:cxnLst/>
            <a:rect l="l" t="t" r="r" b="b"/>
            <a:pathLst>
              <a:path w="833546" h="833546">
                <a:moveTo>
                  <a:pt x="0" y="0"/>
                </a:moveTo>
                <a:lnTo>
                  <a:pt x="833545" y="0"/>
                </a:lnTo>
                <a:lnTo>
                  <a:pt x="833545" y="833546"/>
                </a:lnTo>
                <a:lnTo>
                  <a:pt x="0" y="83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 rot="-5400000">
            <a:off x="10216518" y="4376480"/>
            <a:ext cx="1534039" cy="153403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2910" r="-2432" b="-5484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10216518" y="4726727"/>
            <a:ext cx="833546" cy="833546"/>
          </a:xfrm>
          <a:custGeom>
            <a:avLst/>
            <a:gdLst/>
            <a:ahLst/>
            <a:cxnLst/>
            <a:rect l="l" t="t" r="r" b="b"/>
            <a:pathLst>
              <a:path w="833546" h="833546">
                <a:moveTo>
                  <a:pt x="0" y="0"/>
                </a:moveTo>
                <a:lnTo>
                  <a:pt x="833545" y="0"/>
                </a:lnTo>
                <a:lnTo>
                  <a:pt x="833545" y="833546"/>
                </a:lnTo>
                <a:lnTo>
                  <a:pt x="0" y="83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16518" y="7900808"/>
            <a:ext cx="833546" cy="833546"/>
          </a:xfrm>
          <a:custGeom>
            <a:avLst/>
            <a:gdLst/>
            <a:ahLst/>
            <a:cxnLst/>
            <a:rect l="l" t="t" r="r" b="b"/>
            <a:pathLst>
              <a:path w="833546" h="833546">
                <a:moveTo>
                  <a:pt x="0" y="0"/>
                </a:moveTo>
                <a:lnTo>
                  <a:pt x="833545" y="0"/>
                </a:lnTo>
                <a:lnTo>
                  <a:pt x="833545" y="833546"/>
                </a:lnTo>
                <a:lnTo>
                  <a:pt x="0" y="833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908796" y="1919973"/>
            <a:ext cx="309369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vollstreckbare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Ausfertigung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736969" y="1415783"/>
            <a:ext cx="1477417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anva Sans"/>
              </a:rPr>
              <a:t>Rückseite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76148" y="1028700"/>
            <a:ext cx="5894451" cy="8229600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71829" y="1028700"/>
            <a:ext cx="5894451" cy="8229600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62589" y="1028700"/>
            <a:ext cx="5894451" cy="8229600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5400000">
            <a:off x="1922730" y="968559"/>
            <a:ext cx="962263" cy="1082546"/>
            <a:chOff x="0" y="0"/>
            <a:chExt cx="5370413" cy="60417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0" y="6041715"/>
                  </a:moveTo>
                  <a:lnTo>
                    <a:pt x="0" y="0"/>
                  </a:lnTo>
                  <a:cubicBezTo>
                    <a:pt x="1790138" y="2013905"/>
                    <a:pt x="3580275" y="4027810"/>
                    <a:pt x="5370413" y="6041715"/>
                  </a:cubicBezTo>
                  <a:lnTo>
                    <a:pt x="0" y="6041715"/>
                  </a:ln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0" y="6041715"/>
                  </a:moveTo>
                  <a:lnTo>
                    <a:pt x="0" y="0"/>
                  </a:lnTo>
                  <a:cubicBezTo>
                    <a:pt x="1790138" y="2013905"/>
                    <a:pt x="3580275" y="4027810"/>
                    <a:pt x="5370413" y="6041715"/>
                  </a:cubicBezTo>
                  <a:lnTo>
                    <a:pt x="0" y="6041715"/>
                  </a:lnTo>
                  <a:close/>
                </a:path>
              </a:pathLst>
            </a:custGeom>
            <a:blipFill>
              <a:blip r:embed="rId4"/>
              <a:stretch>
                <a:fillRect l="-34375" r="-3437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8197940">
            <a:off x="2142546" y="1675818"/>
            <a:ext cx="697992" cy="45687"/>
          </a:xfrm>
          <a:custGeom>
            <a:avLst/>
            <a:gdLst/>
            <a:ahLst/>
            <a:cxnLst/>
            <a:rect l="l" t="t" r="r" b="b"/>
            <a:pathLst>
              <a:path w="697992" h="45687">
                <a:moveTo>
                  <a:pt x="0" y="0"/>
                </a:moveTo>
                <a:lnTo>
                  <a:pt x="697992" y="0"/>
                </a:lnTo>
                <a:lnTo>
                  <a:pt x="697992" y="45686"/>
                </a:lnTo>
                <a:lnTo>
                  <a:pt x="0" y="456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45737" y="1057473"/>
            <a:ext cx="5894451" cy="8229600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1" y="0"/>
                </a:lnTo>
                <a:lnTo>
                  <a:pt x="58944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5400000">
            <a:off x="10390357" y="968559"/>
            <a:ext cx="962263" cy="1082546"/>
            <a:chOff x="0" y="0"/>
            <a:chExt cx="5370413" cy="60417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0" y="6041715"/>
                  </a:moveTo>
                  <a:lnTo>
                    <a:pt x="0" y="0"/>
                  </a:lnTo>
                  <a:cubicBezTo>
                    <a:pt x="1790138" y="2013905"/>
                    <a:pt x="3580275" y="4027810"/>
                    <a:pt x="5370413" y="6041715"/>
                  </a:cubicBezTo>
                  <a:lnTo>
                    <a:pt x="0" y="6041715"/>
                  </a:ln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0" y="6041715"/>
                  </a:moveTo>
                  <a:lnTo>
                    <a:pt x="0" y="0"/>
                  </a:lnTo>
                  <a:cubicBezTo>
                    <a:pt x="1790138" y="2013905"/>
                    <a:pt x="3580275" y="4027810"/>
                    <a:pt x="5370413" y="6041715"/>
                  </a:cubicBezTo>
                  <a:lnTo>
                    <a:pt x="0" y="6041715"/>
                  </a:lnTo>
                  <a:close/>
                </a:path>
              </a:pathLst>
            </a:custGeom>
            <a:blipFill>
              <a:blip r:embed="rId4"/>
              <a:stretch>
                <a:fillRect l="-34375" r="-34375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10800000">
            <a:off x="10330215" y="1028487"/>
            <a:ext cx="1340349" cy="1340349"/>
          </a:xfrm>
          <a:custGeom>
            <a:avLst/>
            <a:gdLst/>
            <a:ahLst/>
            <a:cxnLst/>
            <a:rect l="l" t="t" r="r" b="b"/>
            <a:pathLst>
              <a:path w="1340349" h="1340349">
                <a:moveTo>
                  <a:pt x="0" y="0"/>
                </a:moveTo>
                <a:lnTo>
                  <a:pt x="1340349" y="0"/>
                </a:lnTo>
                <a:lnTo>
                  <a:pt x="1340349" y="1340348"/>
                </a:lnTo>
                <a:lnTo>
                  <a:pt x="0" y="13403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76529" y="2209230"/>
            <a:ext cx="309369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vollstreckbare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Ausfertigung</a:t>
            </a:r>
          </a:p>
        </p:txBody>
      </p:sp>
      <p:sp>
        <p:nvSpPr>
          <p:cNvPr id="16" name="Freeform 16"/>
          <p:cNvSpPr/>
          <p:nvPr/>
        </p:nvSpPr>
        <p:spPr>
          <a:xfrm rot="-10800000">
            <a:off x="10293103" y="974146"/>
            <a:ext cx="1340349" cy="1340349"/>
          </a:xfrm>
          <a:custGeom>
            <a:avLst/>
            <a:gdLst/>
            <a:ahLst/>
            <a:cxnLst/>
            <a:rect l="l" t="t" r="r" b="b"/>
            <a:pathLst>
              <a:path w="1340349" h="1340349">
                <a:moveTo>
                  <a:pt x="0" y="0"/>
                </a:moveTo>
                <a:lnTo>
                  <a:pt x="1340349" y="0"/>
                </a:lnTo>
                <a:lnTo>
                  <a:pt x="1340349" y="1340349"/>
                </a:lnTo>
                <a:lnTo>
                  <a:pt x="0" y="13403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10241418" y="935556"/>
            <a:ext cx="1340349" cy="1340349"/>
          </a:xfrm>
          <a:custGeom>
            <a:avLst/>
            <a:gdLst/>
            <a:ahLst/>
            <a:cxnLst/>
            <a:rect l="l" t="t" r="r" b="b"/>
            <a:pathLst>
              <a:path w="1340349" h="1340349">
                <a:moveTo>
                  <a:pt x="0" y="0"/>
                </a:moveTo>
                <a:lnTo>
                  <a:pt x="1340349" y="0"/>
                </a:lnTo>
                <a:lnTo>
                  <a:pt x="1340349" y="1340349"/>
                </a:lnTo>
                <a:lnTo>
                  <a:pt x="0" y="13403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0692952" y="1639014"/>
            <a:ext cx="1534039" cy="153403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t="-2910" r="-2432" b="-5484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13277441" y="1710440"/>
            <a:ext cx="1477417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anva Sans"/>
              </a:rPr>
              <a:t>Rückseite</a:t>
            </a:r>
          </a:p>
        </p:txBody>
      </p:sp>
      <p:sp>
        <p:nvSpPr>
          <p:cNvPr id="21" name="Freeform 21"/>
          <p:cNvSpPr/>
          <p:nvPr/>
        </p:nvSpPr>
        <p:spPr>
          <a:xfrm rot="8197940">
            <a:off x="10522492" y="1711866"/>
            <a:ext cx="697992" cy="45687"/>
          </a:xfrm>
          <a:custGeom>
            <a:avLst/>
            <a:gdLst/>
            <a:ahLst/>
            <a:cxnLst/>
            <a:rect l="l" t="t" r="r" b="b"/>
            <a:pathLst>
              <a:path w="697992" h="45687">
                <a:moveTo>
                  <a:pt x="0" y="0"/>
                </a:moveTo>
                <a:lnTo>
                  <a:pt x="697992" y="0"/>
                </a:lnTo>
                <a:lnTo>
                  <a:pt x="697992" y="45687"/>
                </a:lnTo>
                <a:lnTo>
                  <a:pt x="0" y="456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6"/>
          <p:cNvGrpSpPr>
            <a:grpSpLocks noChangeAspect="1"/>
          </p:cNvGrpSpPr>
          <p:nvPr/>
        </p:nvGrpSpPr>
        <p:grpSpPr>
          <a:xfrm rot="5400000">
            <a:off x="1964317" y="1007149"/>
            <a:ext cx="962263" cy="1082546"/>
            <a:chOff x="0" y="0"/>
            <a:chExt cx="5370413" cy="6041715"/>
          </a:xfrm>
        </p:grpSpPr>
        <p:sp>
          <p:nvSpPr>
            <p:cNvPr id="23" name="Freeform 7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0" y="6041715"/>
                  </a:moveTo>
                  <a:lnTo>
                    <a:pt x="0" y="0"/>
                  </a:lnTo>
                  <a:cubicBezTo>
                    <a:pt x="1790138" y="2013905"/>
                    <a:pt x="3580275" y="4027810"/>
                    <a:pt x="5370413" y="6041715"/>
                  </a:cubicBezTo>
                  <a:lnTo>
                    <a:pt x="0" y="6041715"/>
                  </a:ln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id="24" name="Freeform 8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0" y="6041715"/>
                  </a:moveTo>
                  <a:lnTo>
                    <a:pt x="0" y="0"/>
                  </a:lnTo>
                  <a:cubicBezTo>
                    <a:pt x="1790138" y="2013905"/>
                    <a:pt x="3580275" y="4027810"/>
                    <a:pt x="5370413" y="6041715"/>
                  </a:cubicBezTo>
                  <a:lnTo>
                    <a:pt x="0" y="6041715"/>
                  </a:lnTo>
                  <a:close/>
                </a:path>
              </a:pathLst>
            </a:custGeom>
            <a:blipFill>
              <a:blip r:embed="rId4"/>
              <a:stretch>
                <a:fillRect l="-34375" r="-34375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</Words>
  <Application>Microsoft Office PowerPoint</Application>
  <PresentationFormat>Benutzerdefiniert</PresentationFormat>
  <Paragraphs>18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Pompiere</vt:lpstr>
      <vt:lpstr>Oswald</vt:lpstr>
      <vt:lpstr>Canva Sans</vt:lpstr>
      <vt:lpstr>Arial</vt:lpstr>
      <vt:lpstr>Para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Urkundliches Verbindung</dc:title>
  <cp:lastModifiedBy>Dittrich, Katja</cp:lastModifiedBy>
  <cp:revision>4</cp:revision>
  <dcterms:created xsi:type="dcterms:W3CDTF">2006-08-16T00:00:00Z</dcterms:created>
  <dcterms:modified xsi:type="dcterms:W3CDTF">2024-02-21T08:37:19Z</dcterms:modified>
  <dc:identifier>DAF9Q5AZXMQ</dc:identifier>
</cp:coreProperties>
</file>