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4E1CF-AD12-4422-BEAD-F889FE02B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33851F-C7B1-4E5C-8507-84D237B8A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DAA7E3-1997-48FC-B825-36C33A55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209D0-E3E0-40C7-B703-6B542FB4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EF106-AD35-42B9-A81D-4A90F176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14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BF040-8837-494C-9BBB-904C52E3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3738BE-0D96-4296-AFE5-32C0BC0DC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5FA991-04E6-4DD1-9F86-22E68A1D4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1BA539-10BC-469C-B5F0-672F9C5D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E03746-0D9D-4233-B6BE-EAE81BBC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89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A431631-6DB9-4ACE-ACDB-45304197F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B170D8-A485-44C8-AAEF-7A9A5BB3B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7AA0E5-5003-4009-81D8-D8E88343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48DFE0-FF9D-4616-B029-7E130DE6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11F1A-A0F8-4D25-AE19-EDD7D58F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44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0C300-333F-44B9-959D-5A4DAAA9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4A7271-2F3D-45C3-8C68-3239E459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2D0732-0156-4670-A937-3CA3B954E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D8FA67-A3F0-4267-8C57-268A08F9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A81633-8E62-4DA9-9D45-4B456DEA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87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A81BF-EA04-41D8-B9D3-92DDC2D9C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80615C-4C72-4017-979B-A42769F6B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CDFA76-234A-4339-AB2C-DB4CBF10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5C5BB-9507-4BAB-845E-861A148CF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AED1AD-B959-4782-BD0D-09869527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12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58E60-BD51-4D14-AD2F-63A04803A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128EB7-3CBF-4BDA-B795-01C7CAF70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71D21D-B96F-41F1-BE91-DB19209CF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2A89B3-6F4C-4516-8CF7-F34C652C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FFA082-945E-4935-BE89-F1A24E41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AD34BB-9936-4CDF-B4D5-093B50D5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99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E53B6A-2CFA-4985-AF83-335422A75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BCADEC-E541-4B61-8F5D-8FCD094A0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CFCFEE-4020-4189-91E8-1C713F7BF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34EFB7-57FD-4793-8F09-69CD9EA735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7123AA-16C2-4CDC-971E-4144BB5C6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C5A6D9-75E0-4C7E-824B-6B3FBA1B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2AF43F-1607-4ABA-ADEB-B9CEC476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3B491-B265-4951-9182-D398BB66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35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C0C01-C0C8-4AA5-81B5-8080F320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4CD666F-D46B-4C71-AA9C-83B66FCD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A0E8FC-F786-472B-9267-8DA64405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354AB0-59E1-4D4A-9723-C8E67143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03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6A7822B-2A22-4FA3-B3A0-3208BC8E9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ACFB28-3BCB-4B90-8715-3D6FF2D4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936590-E903-4E8A-84D0-EE037C3AC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30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E389D-3F69-47D4-BF16-5F0664E8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E76928-22F5-4F5E-BCE5-5D96DC16C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E74301-CAC8-4613-B909-9442AD1CE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7A987A-8323-4B94-89C6-A326875C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24F105-8FFF-4305-B4ED-4FA1A850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9BB67C-B8A7-400A-9317-AADBC5D8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61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A01903-C03E-4AD1-8862-649E3CE7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BE1555-2F54-4731-B817-3AA331D51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69E689-55E1-4C9A-9D35-9ECF86421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ADE0D9-9D0A-463A-A08E-561EA2954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06DEBE-DA0F-49AF-BBB7-959F3FFF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2E685D-BBCE-4076-A4A2-D7F1B5E4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4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4A4149-5866-4C23-B22B-D45940C6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0B34A9-A6CE-4A41-BB91-6261F874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363BCA-C8B8-4C9D-A65D-C73642EF4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44D0-281D-4B9C-A45A-0AF2D84D1FFB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C114C6-E1A6-4C3C-8768-F1AECA444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D00329-CD26-4283-B455-2534B4D25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32973-304A-447D-9305-92AB88E96C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60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3088598-08EA-48DE-BC81-C9276A3B9154}"/>
              </a:ext>
            </a:extLst>
          </p:cNvPr>
          <p:cNvSpPr/>
          <p:nvPr/>
        </p:nvSpPr>
        <p:spPr>
          <a:xfrm>
            <a:off x="2013570" y="3191069"/>
            <a:ext cx="8676444" cy="32932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Akteneinsicht gewährt, muss gewährleistet sein, dass dadurch nicht gegen Datenschutzbestimmungen verstoßen wird </a:t>
            </a:r>
          </a:p>
          <a:p>
            <a:endParaRPr 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 Akten auf der Geschäftsstelle eingesehen: </a:t>
            </a:r>
            <a:b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sicherstellen, dass nicht Teile der Akten entfernt, ausgewechselt oder abgeändert werden oder die Einsicht in anderer Weise missbraucht wird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Voraussetzungen: </a:t>
            </a:r>
          </a:p>
          <a:p>
            <a:endParaRPr lang="de-DE" sz="16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Verfahrensbeteiligte können Akteneinsicht nehmen </a:t>
            </a:r>
          </a:p>
          <a:p>
            <a:endParaRPr 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Dritte müssen ein rechtliches Interesse glaubhaft machen (§ 299 II ZPO) – darüber entscheidet die Behördenleitung (Verwaltung, siehe Geschäftsplan der Verwaltung)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D2117C6-F6F9-4D26-A71A-32DF121412BE}"/>
              </a:ext>
            </a:extLst>
          </p:cNvPr>
          <p:cNvSpPr/>
          <p:nvPr/>
        </p:nvSpPr>
        <p:spPr>
          <a:xfrm>
            <a:off x="3699543" y="441487"/>
            <a:ext cx="5304498" cy="21617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Akteneinsicht</a:t>
            </a:r>
          </a:p>
          <a:p>
            <a:pPr algn="ctr"/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§ 299 ZPO</a:t>
            </a:r>
          </a:p>
        </p:txBody>
      </p:sp>
    </p:spTree>
    <p:extLst>
      <p:ext uri="{BB962C8B-B14F-4D97-AF65-F5344CB8AC3E}">
        <p14:creationId xmlns:p14="http://schemas.microsoft.com/office/powerpoint/2010/main" val="203776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C9BA036-9FBA-47F9-9FDE-D58043F8A04C}"/>
              </a:ext>
            </a:extLst>
          </p:cNvPr>
          <p:cNvSpPr/>
          <p:nvPr/>
        </p:nvSpPr>
        <p:spPr>
          <a:xfrm>
            <a:off x="931506" y="151179"/>
            <a:ext cx="10328987" cy="6555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de-DE" sz="20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und Weise der Einsicht:</a:t>
            </a:r>
          </a:p>
          <a:p>
            <a:r>
              <a:rPr lang="de-DE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UdG</a:t>
            </a: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 die Akteneinsicht während der Sprechzeiten ohne besondere Anweisung nach Maßgabe der einschlägigen Bestimmungen zu gewähren (§ 5 I GOV)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die Aktenübersendung bzw. -mitnahme beantragt, ist der Antrag dem Richter vorzulegen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Einsicht ist nur in Gegenwart der verantwortlichen Dienstkraft zu gestatten (§ 5 II GOV)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jeweilige Identität des Einsehenden ist zu prüfen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Rechtsanwälte – RA-Ausweis als Pfand – Einsicht auch außerhalb der Geschäftsstelle z. B. in der Kanzlei oder im Hause im Rechtsanwaltszimmer</a:t>
            </a:r>
          </a:p>
          <a:p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Umfang der Einsicht: 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nicht alle Teile der Akten unterliegen der Akteneinsicht (!)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PKH-Heft – nicht an Gegner bzw. nur mit Zustimmung des Gegners (§ 117 II S. 2 HS 1 ZPO)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über die Einsicht in Beiakten entscheidet das Gericht </a:t>
            </a:r>
          </a:p>
        </p:txBody>
      </p:sp>
    </p:spTree>
    <p:extLst>
      <p:ext uri="{BB962C8B-B14F-4D97-AF65-F5344CB8AC3E}">
        <p14:creationId xmlns:p14="http://schemas.microsoft.com/office/powerpoint/2010/main" val="210961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90A582C-74CF-4588-8A74-C598A606D8B2}"/>
              </a:ext>
            </a:extLst>
          </p:cNvPr>
          <p:cNvSpPr/>
          <p:nvPr/>
        </p:nvSpPr>
        <p:spPr>
          <a:xfrm>
            <a:off x="1147665" y="1274564"/>
            <a:ext cx="9896670" cy="4308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Aktenversendung:</a:t>
            </a:r>
          </a:p>
          <a:p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kann von der vorherigen Zahlung eines die Auslagen deckenden Vorschusses abgängig gemacht werden (§ 17 II GKG) – Pauschale = 12,00 € (GKG KV-Nr. 9003) – hier Kostenschuldnerin = Rechtsanwalt/in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werden Papierakten versandt, ist eine Vorlagefrist zu notieren (§ 5 IV S. 1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AktO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Bedarf ist ein Kontrollblatt mit Angabe der Sache, des Grundes der Versendung und des  Empfängers anzulegen (§ 5 IV S. 2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AktO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Kontrollblatt im Retent aufbewahren – eingehende Schriftsätze sind zum Kontrollblatt / Retent zu nehmen (§ 5 IV S. 3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AktO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Aktenrückgabe ist zu überwachen – Wiedervorlagefrist bestimmen </a:t>
            </a:r>
          </a:p>
        </p:txBody>
      </p:sp>
    </p:spTree>
    <p:extLst>
      <p:ext uri="{BB962C8B-B14F-4D97-AF65-F5344CB8AC3E}">
        <p14:creationId xmlns:p14="http://schemas.microsoft.com/office/powerpoint/2010/main" val="10859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7322FE0-C103-4A1F-9D45-CA44A993F126}"/>
              </a:ext>
            </a:extLst>
          </p:cNvPr>
          <p:cNvSpPr/>
          <p:nvPr/>
        </p:nvSpPr>
        <p:spPr>
          <a:xfrm>
            <a:off x="1194318" y="1720840"/>
            <a:ext cx="9803364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Rückkehr versandter Akten: 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Retent auflösen – zwischenzeitlich eingegangene Schriftsätze und das Zuleitungsschreiben mit Eingangsstempel werden in chronologischer Reihenfolge zur Akte genommen und foliiert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Kontrollblatt kann vernichtet werden, sofern es nicht für eine weitere Verwendung eingerichtet ist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Kontrollgegenstand Retent im System auf inaktiv setzen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3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Breitbild</PresentationFormat>
  <Paragraphs>50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Hinz, Sandy</dc:creator>
  <cp:lastModifiedBy>Hinz, Sandy</cp:lastModifiedBy>
  <cp:revision>4</cp:revision>
  <dcterms:created xsi:type="dcterms:W3CDTF">2024-12-12T12:07:08Z</dcterms:created>
  <dcterms:modified xsi:type="dcterms:W3CDTF">2024-12-12T12:25:38Z</dcterms:modified>
</cp:coreProperties>
</file>