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43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77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35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76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6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07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9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978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29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21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37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6D21D-EED3-4A78-918B-AF6200051012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7E4A2-B564-4382-8879-78EFC9C45D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48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18607" y="261258"/>
            <a:ext cx="8245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Abstammungssachen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allgemeine Regelungen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42900" y="1050490"/>
            <a:ext cx="2653392" cy="483989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Antragsverfahren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816804" y="1050489"/>
            <a:ext cx="3910692" cy="483989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Beteiligte = § 172 FamFG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40896" y="1878194"/>
            <a:ext cx="10858500" cy="483989"/>
          </a:xfrm>
          <a:prstGeom prst="round2Same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 als Beistand des Kindes – Eltern von Vertretung ausgeschlossen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360229" y="1039327"/>
            <a:ext cx="3510642" cy="483989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ggf. Verfahrensbeistand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975631" y="2704252"/>
            <a:ext cx="10189029" cy="483989"/>
          </a:xfrm>
          <a:prstGeom prst="round2Same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vor der Beweisaufnahme – Angelegenheit soll im Termin erörtert werden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f der gleichen Seite des Rechtecks liegende Ecken abrunden 11"/>
          <p:cNvSpPr/>
          <p:nvPr/>
        </p:nvSpPr>
        <p:spPr>
          <a:xfrm>
            <a:off x="342900" y="3560625"/>
            <a:ext cx="11601450" cy="871180"/>
          </a:xfrm>
          <a:prstGeom prst="round2Same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Abstammungssachen, die dasselbe Kind betreffen, können miteinander verbunden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werden –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 Übrigen ist dies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unzulässig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600450" y="4804190"/>
            <a:ext cx="4343400" cy="483989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Wirksamkeit mit Rechtskraft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f der gleichen Seite des Rechtecks liegende Ecken abrunden 13"/>
          <p:cNvSpPr/>
          <p:nvPr/>
        </p:nvSpPr>
        <p:spPr>
          <a:xfrm>
            <a:off x="1069521" y="5539566"/>
            <a:ext cx="10095139" cy="871180"/>
          </a:xfrm>
          <a:prstGeom prst="round2Same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Beschwerderecht hat derjenige, der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an dem Verfahren beteiligt war </a:t>
            </a:r>
            <a:endParaRPr lang="de-DE" sz="2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oder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zu beteiligen gewesen wäre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217779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4</cp:revision>
  <dcterms:created xsi:type="dcterms:W3CDTF">2023-03-28T07:39:48Z</dcterms:created>
  <dcterms:modified xsi:type="dcterms:W3CDTF">2023-03-28T07:56:23Z</dcterms:modified>
</cp:coreProperties>
</file>