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05.03.2025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9838900" y="19738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E2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466730" y="1755457"/>
            <a:ext cx="7911548" cy="126919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a) In welchen Abschnitt befinden sich die Gewaltschutzsachen in der Vorschrift „Mitteilungen in Zivilsachen“ (</a:t>
            </a:r>
            <a:r>
              <a:rPr lang="de-DE" sz="2000" dirty="0" err="1"/>
              <a:t>MiZi</a:t>
            </a:r>
            <a:r>
              <a:rPr lang="de-DE" sz="2000" dirty="0"/>
              <a:t>)?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2220686" y="2979267"/>
            <a:ext cx="9504584" cy="126919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>
                <a:solidFill>
                  <a:schemeClr val="tx1"/>
                </a:solidFill>
              </a:rPr>
              <a:t>2. Teil – die einzelnen Mitteilungen – 4. Abschnitt – Mitteilungen in Familiensachen und Verfahren der freiwilligen Gerichtsbarkeit - XIII. Mitteilungen in Gewaltschutzsachen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7" name="Gefaltete Ecke 4">
            <a:extLst>
              <a:ext uri="{FF2B5EF4-FFF2-40B4-BE49-F238E27FC236}">
                <a16:creationId xmlns:a16="http://schemas.microsoft.com/office/drawing/2014/main" id="{1D1ED5EF-07A7-4DA4-B358-4BEC60D53AC6}"/>
              </a:ext>
            </a:extLst>
          </p:cNvPr>
          <p:cNvSpPr/>
          <p:nvPr/>
        </p:nvSpPr>
        <p:spPr>
          <a:xfrm>
            <a:off x="983382" y="145128"/>
            <a:ext cx="1483428" cy="132348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MiZi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67BD238-D16F-4571-90C2-927F77ED5E76}"/>
              </a:ext>
            </a:extLst>
          </p:cNvPr>
          <p:cNvSpPr/>
          <p:nvPr/>
        </p:nvSpPr>
        <p:spPr>
          <a:xfrm>
            <a:off x="5303522" y="629149"/>
            <a:ext cx="4180518" cy="65525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dirty="0"/>
              <a:t>Gewaltschutzsachen</a:t>
            </a: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59113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78019">
            <a:off x="9838900" y="197385"/>
            <a:ext cx="1483428" cy="132348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E2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EF1DD9D5-4CE8-42C9-A5B5-88E3E783D91F}"/>
              </a:ext>
            </a:extLst>
          </p:cNvPr>
          <p:cNvSpPr/>
          <p:nvPr/>
        </p:nvSpPr>
        <p:spPr>
          <a:xfrm>
            <a:off x="1790949" y="889153"/>
            <a:ext cx="7911548" cy="126919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b) Welche Mitteilungen müssen Sie in Gewaltschutzverfahren veranlassen? (Mitteilungsgegenstand, -empfänger und -art) Nennen Sie die entsprechende Vorschrift!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2ED4369A-8D65-4FBE-8AAF-C07701E34126}"/>
              </a:ext>
            </a:extLst>
          </p:cNvPr>
          <p:cNvSpPr/>
          <p:nvPr/>
        </p:nvSpPr>
        <p:spPr>
          <a:xfrm>
            <a:off x="1690530" y="2310644"/>
            <a:ext cx="9504584" cy="442058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dotted" dirty="0">
                <a:solidFill>
                  <a:schemeClr val="tx1"/>
                </a:solidFill>
              </a:rPr>
              <a:t>Mitteilungsgegenstand: </a:t>
            </a:r>
            <a:endParaRPr lang="de-DE" dirty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Anordnung nach § 1 GewSchG auch i. V. m. EU-Gewaltschutzverfahrensgesetz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Anordnung nach § 2 GewSchG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Änderung oder Aufhebung einer Anordnung nach § 1 oder § 2 GewSchG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Abschluss eines Vergleichs nach § 214a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Verstoß gegen eine nach Anerkennung einer Europäischen Schutzanordnung angeordneten Maßnahmen nach § 1 GewSchG </a:t>
            </a:r>
          </a:p>
          <a:p>
            <a:r>
              <a:rPr lang="de-DE" u="dotted" dirty="0">
                <a:solidFill>
                  <a:schemeClr val="tx1"/>
                </a:solidFill>
              </a:rPr>
              <a:t>Mitteilungsempfänger: </a:t>
            </a:r>
            <a:endParaRPr lang="de-DE" dirty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zuständige Polizeibehörde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ggf. zuständige JA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andere öffentliche Stellen, die von der Durchführung der Anordnung betroffen sind </a:t>
            </a:r>
          </a:p>
          <a:p>
            <a:r>
              <a:rPr lang="de-DE" u="dotted" dirty="0">
                <a:solidFill>
                  <a:schemeClr val="tx1"/>
                </a:solidFill>
              </a:rPr>
              <a:t>Mitteilungsart: </a:t>
            </a:r>
            <a:endParaRPr lang="de-DE" dirty="0">
              <a:solidFill>
                <a:schemeClr val="tx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i. d. R. beglaubigte Teilabschrift – ggf. mit Entscheidungsgründe</a:t>
            </a:r>
          </a:p>
          <a:p>
            <a:r>
              <a:rPr lang="de-DE" dirty="0" err="1">
                <a:solidFill>
                  <a:schemeClr val="tx1"/>
                </a:solidFill>
              </a:rPr>
              <a:t>MiZi</a:t>
            </a:r>
            <a:r>
              <a:rPr lang="de-DE" dirty="0">
                <a:solidFill>
                  <a:schemeClr val="tx1"/>
                </a:solidFill>
              </a:rPr>
              <a:t> ist vom Richter zu veranlassen </a:t>
            </a:r>
            <a:endParaRPr lang="de-DE" sz="2000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2.Teil/4. Abschnitt/XIII/1 </a:t>
            </a:r>
            <a:r>
              <a:rPr lang="de-DE" dirty="0" err="1">
                <a:solidFill>
                  <a:schemeClr val="tx1"/>
                </a:solidFill>
              </a:rPr>
              <a:t>MiZi</a:t>
            </a:r>
            <a:r>
              <a:rPr lang="de-DE" dirty="0">
                <a:solidFill>
                  <a:schemeClr val="tx1"/>
                </a:solidFill>
              </a:rPr>
              <a:t>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7" name="Gefaltete Ecke 4">
            <a:extLst>
              <a:ext uri="{FF2B5EF4-FFF2-40B4-BE49-F238E27FC236}">
                <a16:creationId xmlns:a16="http://schemas.microsoft.com/office/drawing/2014/main" id="{1D1ED5EF-07A7-4DA4-B358-4BEC60D53AC6}"/>
              </a:ext>
            </a:extLst>
          </p:cNvPr>
          <p:cNvSpPr/>
          <p:nvPr/>
        </p:nvSpPr>
        <p:spPr>
          <a:xfrm>
            <a:off x="307521" y="136880"/>
            <a:ext cx="1483428" cy="132348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MiZi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0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Breitbild</PresentationFormat>
  <Paragraphs>32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16</cp:revision>
  <dcterms:created xsi:type="dcterms:W3CDTF">2025-01-06T11:40:08Z</dcterms:created>
  <dcterms:modified xsi:type="dcterms:W3CDTF">2025-03-05T08:25:36Z</dcterms:modified>
</cp:coreProperties>
</file>