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nva Sans" panose="020B0503030501040103" pitchFamily="34" charset="0"/>
      <p:regular r:id="rId7"/>
    </p:embeddedFont>
    <p:embeddedFont>
      <p:font typeface="Canva Sans Bold" panose="020B0803030501040103" pitchFamily="34" charset="0"/>
      <p:regular r:id="rId8"/>
      <p:bold r:id="rId9"/>
    </p:embeddedFont>
    <p:embeddedFont>
      <p:font typeface="Pompiere" panose="02000000000000000000" pitchFamily="2" charset="7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2F88C-0C5C-7847-8510-120F73632C39}" v="49" dt="2025-01-02T14:53:24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9382F88C-0C5C-7847-8510-120F73632C39}"/>
    <pc:docChg chg="modSld">
      <pc:chgData name="Katja Dittrich" userId="7fd2e0e7fd3099c6" providerId="LiveId" clId="{9382F88C-0C5C-7847-8510-120F73632C39}" dt="2025-01-02T14:54:00.616" v="106" actId="14100"/>
      <pc:docMkLst>
        <pc:docMk/>
      </pc:docMkLst>
      <pc:sldChg chg="modSp mod">
        <pc:chgData name="Katja Dittrich" userId="7fd2e0e7fd3099c6" providerId="LiveId" clId="{9382F88C-0C5C-7847-8510-120F73632C39}" dt="2025-01-02T14:45:16.315" v="0" actId="14100"/>
        <pc:sldMkLst>
          <pc:docMk/>
          <pc:sldMk cId="0" sldId="256"/>
        </pc:sldMkLst>
        <pc:spChg chg="mod">
          <ac:chgData name="Katja Dittrich" userId="7fd2e0e7fd3099c6" providerId="LiveId" clId="{9382F88C-0C5C-7847-8510-120F73632C39}" dt="2025-01-02T14:45:16.315" v="0" actId="14100"/>
          <ac:spMkLst>
            <pc:docMk/>
            <pc:sldMk cId="0" sldId="256"/>
            <ac:spMk id="5" creationId="{00000000-0000-0000-0000-000000000000}"/>
          </ac:spMkLst>
        </pc:spChg>
      </pc:sldChg>
      <pc:sldChg chg="modSp mod modAnim">
        <pc:chgData name="Katja Dittrich" userId="7fd2e0e7fd3099c6" providerId="LiveId" clId="{9382F88C-0C5C-7847-8510-120F73632C39}" dt="2025-01-02T14:54:00.616" v="106" actId="14100"/>
        <pc:sldMkLst>
          <pc:docMk/>
          <pc:sldMk cId="0" sldId="257"/>
        </pc:sldMkLst>
        <pc:spChg chg="mod">
          <ac:chgData name="Katja Dittrich" userId="7fd2e0e7fd3099c6" providerId="LiveId" clId="{9382F88C-0C5C-7847-8510-120F73632C39}" dt="2025-01-02T14:46:51.932" v="22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26.047" v="2" actId="1410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22.429" v="1" actId="14100"/>
          <ac:spMkLst>
            <pc:docMk/>
            <pc:sldMk cId="0" sldId="257"/>
            <ac:spMk id="11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34.429" v="4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30.996" v="3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39.400" v="5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42.910" v="6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45.846" v="7" actId="14100"/>
          <ac:spMkLst>
            <pc:docMk/>
            <pc:sldMk cId="0" sldId="257"/>
            <ac:spMk id="17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54:00.616" v="106" actId="14100"/>
          <ac:spMkLst>
            <pc:docMk/>
            <pc:sldMk cId="0" sldId="257"/>
            <ac:spMk id="18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48.962" v="8" actId="14100"/>
          <ac:spMkLst>
            <pc:docMk/>
            <pc:sldMk cId="0" sldId="257"/>
            <ac:spMk id="19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51.796" v="9" actId="14100"/>
          <ac:spMkLst>
            <pc:docMk/>
            <pc:sldMk cId="0" sldId="257"/>
            <ac:spMk id="20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5:57.480" v="10" actId="14100"/>
          <ac:spMkLst>
            <pc:docMk/>
            <pc:sldMk cId="0" sldId="257"/>
            <ac:spMk id="21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01.398" v="11" actId="14100"/>
          <ac:spMkLst>
            <pc:docMk/>
            <pc:sldMk cId="0" sldId="257"/>
            <ac:spMk id="22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04.103" v="12" actId="14100"/>
          <ac:spMkLst>
            <pc:docMk/>
            <pc:sldMk cId="0" sldId="257"/>
            <ac:spMk id="23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07.863" v="13" actId="14100"/>
          <ac:spMkLst>
            <pc:docMk/>
            <pc:sldMk cId="0" sldId="257"/>
            <ac:spMk id="25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16.664" v="15" actId="14100"/>
          <ac:spMkLst>
            <pc:docMk/>
            <pc:sldMk cId="0" sldId="257"/>
            <ac:spMk id="26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33.067" v="18" actId="14100"/>
          <ac:spMkLst>
            <pc:docMk/>
            <pc:sldMk cId="0" sldId="257"/>
            <ac:spMk id="27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22.614" v="16" actId="14100"/>
          <ac:spMkLst>
            <pc:docMk/>
            <pc:sldMk cId="0" sldId="257"/>
            <ac:spMk id="28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26.646" v="17" actId="14100"/>
          <ac:spMkLst>
            <pc:docMk/>
            <pc:sldMk cId="0" sldId="257"/>
            <ac:spMk id="29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36.516" v="19" actId="14100"/>
          <ac:spMkLst>
            <pc:docMk/>
            <pc:sldMk cId="0" sldId="257"/>
            <ac:spMk id="30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43.935" v="21" actId="120"/>
          <ac:spMkLst>
            <pc:docMk/>
            <pc:sldMk cId="0" sldId="257"/>
            <ac:spMk id="31" creationId="{00000000-0000-0000-0000-000000000000}"/>
          </ac:spMkLst>
        </pc:spChg>
      </pc:sldChg>
      <pc:sldChg chg="modSp mod modAnim">
        <pc:chgData name="Katja Dittrich" userId="7fd2e0e7fd3099c6" providerId="LiveId" clId="{9382F88C-0C5C-7847-8510-120F73632C39}" dt="2025-01-02T14:51:09.519" v="76"/>
        <pc:sldMkLst>
          <pc:docMk/>
          <pc:sldMk cId="0" sldId="258"/>
        </pc:sldMkLst>
        <pc:spChg chg="mod">
          <ac:chgData name="Katja Dittrich" userId="7fd2e0e7fd3099c6" providerId="LiveId" clId="{9382F88C-0C5C-7847-8510-120F73632C39}" dt="2025-01-02T14:47:55.083" v="39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56.671" v="23" actId="14100"/>
          <ac:spMkLst>
            <pc:docMk/>
            <pc:sldMk cId="0" sldId="258"/>
            <ac:spMk id="11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6:59.768" v="24" actId="14100"/>
          <ac:spMkLst>
            <pc:docMk/>
            <pc:sldMk cId="0" sldId="258"/>
            <ac:spMk id="12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01.835" v="25" actId="14100"/>
          <ac:spMkLst>
            <pc:docMk/>
            <pc:sldMk cId="0" sldId="258"/>
            <ac:spMk id="13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05.302" v="26" actId="14100"/>
          <ac:spMkLst>
            <pc:docMk/>
            <pc:sldMk cId="0" sldId="258"/>
            <ac:spMk id="14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07.751" v="27" actId="14100"/>
          <ac:spMkLst>
            <pc:docMk/>
            <pc:sldMk cId="0" sldId="258"/>
            <ac:spMk id="19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10.602" v="28" actId="14100"/>
          <ac:spMkLst>
            <pc:docMk/>
            <pc:sldMk cId="0" sldId="258"/>
            <ac:spMk id="20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15.018" v="29" actId="14100"/>
          <ac:spMkLst>
            <pc:docMk/>
            <pc:sldMk cId="0" sldId="258"/>
            <ac:spMk id="22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17.409" v="30" actId="14100"/>
          <ac:spMkLst>
            <pc:docMk/>
            <pc:sldMk cId="0" sldId="258"/>
            <ac:spMk id="23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22.885" v="32" actId="14100"/>
          <ac:spMkLst>
            <pc:docMk/>
            <pc:sldMk cId="0" sldId="258"/>
            <ac:spMk id="24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27.900" v="34" actId="14100"/>
          <ac:spMkLst>
            <pc:docMk/>
            <pc:sldMk cId="0" sldId="258"/>
            <ac:spMk id="25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33.584" v="35" actId="14100"/>
          <ac:spMkLst>
            <pc:docMk/>
            <pc:sldMk cId="0" sldId="258"/>
            <ac:spMk id="28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37.715" v="36" actId="14100"/>
          <ac:spMkLst>
            <pc:docMk/>
            <pc:sldMk cId="0" sldId="258"/>
            <ac:spMk id="29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7:48.507" v="38" actId="1076"/>
          <ac:spMkLst>
            <pc:docMk/>
            <pc:sldMk cId="0" sldId="258"/>
            <ac:spMk id="30" creationId="{00000000-0000-0000-0000-000000000000}"/>
          </ac:spMkLst>
        </pc:spChg>
      </pc:sldChg>
      <pc:sldChg chg="modSp mod modAnim">
        <pc:chgData name="Katja Dittrich" userId="7fd2e0e7fd3099c6" providerId="LiveId" clId="{9382F88C-0C5C-7847-8510-120F73632C39}" dt="2025-01-02T14:51:27.118" v="80"/>
        <pc:sldMkLst>
          <pc:docMk/>
          <pc:sldMk cId="0" sldId="259"/>
        </pc:sldMkLst>
        <pc:spChg chg="mod">
          <ac:chgData name="Katja Dittrich" userId="7fd2e0e7fd3099c6" providerId="LiveId" clId="{9382F88C-0C5C-7847-8510-120F73632C39}" dt="2025-01-02T14:48:26.333" v="44" actId="14100"/>
          <ac:spMkLst>
            <pc:docMk/>
            <pc:sldMk cId="0" sldId="259"/>
            <ac:spMk id="9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00.619" v="40" actId="14100"/>
          <ac:spMkLst>
            <pc:docMk/>
            <pc:sldMk cId="0" sldId="259"/>
            <ac:spMk id="11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02.851" v="41" actId="14100"/>
          <ac:spMkLst>
            <pc:docMk/>
            <pc:sldMk cId="0" sldId="259"/>
            <ac:spMk id="12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05.768" v="42" actId="14100"/>
          <ac:spMkLst>
            <pc:docMk/>
            <pc:sldMk cId="0" sldId="259"/>
            <ac:spMk id="13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08.265" v="43" actId="14100"/>
          <ac:spMkLst>
            <pc:docMk/>
            <pc:sldMk cId="0" sldId="259"/>
            <ac:spMk id="14" creationId="{00000000-0000-0000-0000-000000000000}"/>
          </ac:spMkLst>
        </pc:spChg>
      </pc:sldChg>
      <pc:sldChg chg="modSp mod modAnim">
        <pc:chgData name="Katja Dittrich" userId="7fd2e0e7fd3099c6" providerId="LiveId" clId="{9382F88C-0C5C-7847-8510-120F73632C39}" dt="2025-01-02T14:53:24.294" v="105" actId="20577"/>
        <pc:sldMkLst>
          <pc:docMk/>
          <pc:sldMk cId="0" sldId="260"/>
        </pc:sldMkLst>
        <pc:spChg chg="mod">
          <ac:chgData name="Katja Dittrich" userId="7fd2e0e7fd3099c6" providerId="LiveId" clId="{9382F88C-0C5C-7847-8510-120F73632C39}" dt="2025-01-02T14:49:05.418" v="53" actId="14100"/>
          <ac:spMkLst>
            <pc:docMk/>
            <pc:sldMk cId="0" sldId="260"/>
            <ac:spMk id="8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52:43.049" v="99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33.667" v="45" actId="14100"/>
          <ac:spMkLst>
            <pc:docMk/>
            <pc:sldMk cId="0" sldId="260"/>
            <ac:spMk id="13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53:24.294" v="105" actId="20577"/>
          <ac:spMkLst>
            <pc:docMk/>
            <pc:sldMk cId="0" sldId="260"/>
            <ac:spMk id="17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46.484" v="47" actId="14100"/>
          <ac:spMkLst>
            <pc:docMk/>
            <pc:sldMk cId="0" sldId="260"/>
            <ac:spMk id="25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50.251" v="48" actId="14100"/>
          <ac:spMkLst>
            <pc:docMk/>
            <pc:sldMk cId="0" sldId="260"/>
            <ac:spMk id="26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52:32.168" v="97" actId="1076"/>
          <ac:spMkLst>
            <pc:docMk/>
            <pc:sldMk cId="0" sldId="260"/>
            <ac:spMk id="27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38.582" v="46" actId="14100"/>
          <ac:spMkLst>
            <pc:docMk/>
            <pc:sldMk cId="0" sldId="260"/>
            <ac:spMk id="28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9:02.918" v="52" actId="14100"/>
          <ac:spMkLst>
            <pc:docMk/>
            <pc:sldMk cId="0" sldId="260"/>
            <ac:spMk id="29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56.701" v="50" actId="14100"/>
          <ac:spMkLst>
            <pc:docMk/>
            <pc:sldMk cId="0" sldId="260"/>
            <ac:spMk id="30" creationId="{00000000-0000-0000-0000-000000000000}"/>
          </ac:spMkLst>
        </pc:spChg>
        <pc:spChg chg="mod">
          <ac:chgData name="Katja Dittrich" userId="7fd2e0e7fd3099c6" providerId="LiveId" clId="{9382F88C-0C5C-7847-8510-120F73632C39}" dt="2025-01-02T14:48:59.250" v="51" actId="14100"/>
          <ac:spMkLst>
            <pc:docMk/>
            <pc:sldMk cId="0" sldId="260"/>
            <ac:spMk id="3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16201" y="1174639"/>
            <a:ext cx="165642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36916" y="4668837"/>
            <a:ext cx="501416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69891" y="7604126"/>
            <a:ext cx="952520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B3)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9094" y="1170090"/>
            <a:ext cx="50141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67519"/>
            <a:ext cx="205241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06071" y="2518269"/>
            <a:ext cx="2791792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Personen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97863" y="2867519"/>
            <a:ext cx="5289646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verschiedenen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gleichen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Geschlechts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68822" y="2518269"/>
            <a:ext cx="2289978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Lebenszeit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090590" y="2867519"/>
            <a:ext cx="401955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geschlossen (§ 1353 I 1 BGB). Die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626345"/>
            <a:ext cx="339090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einander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endParaRPr lang="en-US" sz="2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258970" y="3359644"/>
            <a:ext cx="6098250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ehelichen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23096" y="3626345"/>
            <a:ext cx="4493094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Sie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tragen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füreinander</a:t>
            </a:r>
            <a:endParaRPr lang="en-US" sz="2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218176" y="3359644"/>
            <a:ext cx="3041124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Verantwortung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4461370"/>
            <a:ext cx="57150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92849" y="4204195"/>
            <a:ext cx="6736751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eingetragene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Lebenspartnerschaft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16506" y="4461370"/>
            <a:ext cx="9803112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(LPS) – die von August 2001 bis September 2017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5391645"/>
            <a:ext cx="1101090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tragene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Lebenspartnerschaft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LPartG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geschlossen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konnten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–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nun in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endParaRPr lang="en-US" sz="30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72645" y="5061444"/>
            <a:ext cx="3343974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umwandeln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879717" y="5321646"/>
            <a:ext cx="288488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lassen. Dazu musste ein 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6248895"/>
            <a:ext cx="14187919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lassen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Dazu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musste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Antrag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Standesamt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gestellt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ansonsten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blieb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Lebenspartnerschaft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699" y="7115669"/>
            <a:ext cx="4769163" cy="50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Eheschließenden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34921" y="6826251"/>
            <a:ext cx="3709079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Standesbeamten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96130" y="7175500"/>
            <a:ext cx="6849315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miteinander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wollen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1310 I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8023226"/>
            <a:ext cx="6987806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 1 BGB).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Standesbeamte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54590" y="7756526"/>
            <a:ext cx="3709079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163709" y="8023226"/>
            <a:ext cx="1637891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prüfen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  <p:bldP spid="23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3486708"/>
            <a:ext cx="920440" cy="727915"/>
          </a:xfrm>
          <a:custGeom>
            <a:avLst/>
            <a:gdLst/>
            <a:ahLst/>
            <a:cxnLst/>
            <a:rect l="l" t="t" r="r" b="b"/>
            <a:pathLst>
              <a:path w="920440" h="727915">
                <a:moveTo>
                  <a:pt x="0" y="0"/>
                </a:moveTo>
                <a:lnTo>
                  <a:pt x="920440" y="0"/>
                </a:lnTo>
                <a:lnTo>
                  <a:pt x="920440" y="727914"/>
                </a:lnTo>
                <a:lnTo>
                  <a:pt x="0" y="7279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6071193" y="7604126"/>
            <a:ext cx="851218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B3)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29094" y="1170090"/>
            <a:ext cx="50141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738696"/>
            <a:ext cx="506730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0112" y="3346421"/>
            <a:ext cx="13126507" cy="830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8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persönlich</a:t>
            </a:r>
            <a:r>
              <a:rPr lang="en-US" sz="48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8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8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gleichzeitiger</a:t>
            </a:r>
            <a:r>
              <a:rPr lang="en-US" sz="48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Anwesenheit</a:t>
            </a:r>
            <a:r>
              <a:rPr lang="en-US" sz="48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8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Eheschließenden</a:t>
            </a:r>
            <a:endParaRPr lang="en-US" sz="4800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108108" y="3533111"/>
            <a:ext cx="2602999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1311 S. 1 BGB)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90112" y="4289425"/>
            <a:ext cx="7511088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Bedingung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Zeitbestimmung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28700" y="4462272"/>
            <a:ext cx="920440" cy="727915"/>
          </a:xfrm>
          <a:custGeom>
            <a:avLst/>
            <a:gdLst/>
            <a:ahLst/>
            <a:cxnLst/>
            <a:rect l="l" t="t" r="r" b="b"/>
            <a:pathLst>
              <a:path w="920440" h="727915">
                <a:moveTo>
                  <a:pt x="0" y="0"/>
                </a:moveTo>
                <a:lnTo>
                  <a:pt x="920440" y="0"/>
                </a:lnTo>
                <a:lnTo>
                  <a:pt x="920440" y="727915"/>
                </a:lnTo>
                <a:lnTo>
                  <a:pt x="0" y="72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028700" y="5437837"/>
            <a:ext cx="920440" cy="727915"/>
          </a:xfrm>
          <a:custGeom>
            <a:avLst/>
            <a:gdLst/>
            <a:ahLst/>
            <a:cxnLst/>
            <a:rect l="l" t="t" r="r" b="b"/>
            <a:pathLst>
              <a:path w="920440" h="727915">
                <a:moveTo>
                  <a:pt x="0" y="0"/>
                </a:moveTo>
                <a:lnTo>
                  <a:pt x="920440" y="0"/>
                </a:lnTo>
                <a:lnTo>
                  <a:pt x="920440" y="727915"/>
                </a:lnTo>
                <a:lnTo>
                  <a:pt x="0" y="72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028700" y="6413402"/>
            <a:ext cx="920440" cy="727915"/>
          </a:xfrm>
          <a:custGeom>
            <a:avLst/>
            <a:gdLst/>
            <a:ahLst/>
            <a:cxnLst/>
            <a:rect l="l" t="t" r="r" b="b"/>
            <a:pathLst>
              <a:path w="920440" h="727915">
                <a:moveTo>
                  <a:pt x="0" y="0"/>
                </a:moveTo>
                <a:lnTo>
                  <a:pt x="920440" y="0"/>
                </a:lnTo>
                <a:lnTo>
                  <a:pt x="920440" y="727914"/>
                </a:lnTo>
                <a:lnTo>
                  <a:pt x="0" y="7279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028700" y="7388966"/>
            <a:ext cx="920440" cy="727915"/>
          </a:xfrm>
          <a:custGeom>
            <a:avLst/>
            <a:gdLst/>
            <a:ahLst/>
            <a:cxnLst/>
            <a:rect l="l" t="t" r="r" b="b"/>
            <a:pathLst>
              <a:path w="920440" h="727915">
                <a:moveTo>
                  <a:pt x="0" y="0"/>
                </a:moveTo>
                <a:lnTo>
                  <a:pt x="920440" y="0"/>
                </a:lnTo>
                <a:lnTo>
                  <a:pt x="920440" y="727915"/>
                </a:lnTo>
                <a:lnTo>
                  <a:pt x="0" y="72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9306193" y="4545242"/>
            <a:ext cx="247836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1311 S. 2 BGB)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90112" y="5257800"/>
            <a:ext cx="11854488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übereinstimmende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Willenserklärung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versprechen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639041" y="5520807"/>
            <a:ext cx="157757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1312 BGB)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90112" y="6226175"/>
            <a:ext cx="2920380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Ehemündigkeit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010492" y="6473825"/>
            <a:ext cx="2978944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1303 S. 1 BGB)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90112" y="7194550"/>
            <a:ext cx="5264927" cy="842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gesetzliche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Eheverbote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96194" y="7194550"/>
            <a:ext cx="3971806" cy="842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Doppelehe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53595" y="7477126"/>
            <a:ext cx="168808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1306 BGB)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84553" y="7194550"/>
            <a:ext cx="192114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90112" y="8162925"/>
            <a:ext cx="13378488" cy="1739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gerader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Linie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sowie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Geschwistern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Halbgeschwistern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343397" y="9319839"/>
            <a:ext cx="1761475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1307 BGB)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13383" y="9048750"/>
            <a:ext cx="7003236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Personen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691313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3486708"/>
            <a:ext cx="920440" cy="727915"/>
          </a:xfrm>
          <a:custGeom>
            <a:avLst/>
            <a:gdLst/>
            <a:ahLst/>
            <a:cxnLst/>
            <a:rect l="l" t="t" r="r" b="b"/>
            <a:pathLst>
              <a:path w="920440" h="727915">
                <a:moveTo>
                  <a:pt x="0" y="0"/>
                </a:moveTo>
                <a:lnTo>
                  <a:pt x="920440" y="0"/>
                </a:lnTo>
                <a:lnTo>
                  <a:pt x="920440" y="727914"/>
                </a:lnTo>
                <a:lnTo>
                  <a:pt x="0" y="7279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6113827" y="7604126"/>
            <a:ext cx="878773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B3)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29094" y="1170090"/>
            <a:ext cx="50141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90112" y="2435196"/>
            <a:ext cx="10482888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Adoption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357682" y="2628871"/>
            <a:ext cx="230543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1308 BGB)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90112" y="3376003"/>
            <a:ext cx="4105350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Ehefähigkeitszeugnis</a:t>
            </a:r>
            <a:endParaRPr lang="en-US" sz="4999" u="sng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95462" y="3709797"/>
            <a:ext cx="2643738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1309 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691313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42491" y="7604126"/>
            <a:ext cx="879920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B3)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9094" y="1170090"/>
            <a:ext cx="50141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068" y="2676525"/>
            <a:ext cx="22847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Wirkungen</a:t>
            </a: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30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91538" y="7060589"/>
            <a:ext cx="163368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Erb- und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32324" y="3434740"/>
            <a:ext cx="171286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1353 BGB)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253765"/>
            <a:ext cx="5703624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06109" y="3355366"/>
            <a:ext cx="17139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1355 BGB)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16637" y="3175978"/>
            <a:ext cx="191802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Ehenamen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12094" y="4345966"/>
            <a:ext cx="17520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1356 BGB:)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91538" y="3175978"/>
            <a:ext cx="3698102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Haushaltsführung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350463" y="4345966"/>
            <a:ext cx="169202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1357 BGB)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33636" y="4274528"/>
            <a:ext cx="845836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Geschäfte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Deckung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Lebensbedarfs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289640" y="5281613"/>
            <a:ext cx="165593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1358 BGB)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188928"/>
            <a:ext cx="15673053" cy="7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gegenseitige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Vertretung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Angelegenheiten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Gesundheitssorge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441481" y="6317641"/>
            <a:ext cx="166241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1359 BGB)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0068" y="6223978"/>
            <a:ext cx="6110185" cy="76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Sorgfaltspflicht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412845" y="6304146"/>
            <a:ext cx="279350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(§§ 1360 – 1361 BGB)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39959" y="6071578"/>
            <a:ext cx="2072885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0067" y="7049478"/>
            <a:ext cx="7083823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Ehewohnungs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Haushaltssachen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339959" y="7049478"/>
            <a:ext cx="4293661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Güterrecht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20068" y="4163403"/>
            <a:ext cx="3292026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Erwerbstätigkeit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28700" y="8881455"/>
            <a:ext cx="8115300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Einfluss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Staatsangehörigkeit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20068" y="7960704"/>
            <a:ext cx="3292026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Pflichtteilsrecht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349634" y="7960704"/>
            <a:ext cx="5632566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Zeugnisverweigerungsrechte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Macintosh PowerPoint</Application>
  <PresentationFormat>Benutzerdefiniert</PresentationFormat>
  <Paragraphs>74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</dc:title>
  <cp:lastModifiedBy>Katja Dittrich</cp:lastModifiedBy>
  <cp:revision>1</cp:revision>
  <dcterms:created xsi:type="dcterms:W3CDTF">2006-08-16T00:00:00Z</dcterms:created>
  <dcterms:modified xsi:type="dcterms:W3CDTF">2025-01-02T14:54:10Z</dcterms:modified>
  <dc:identifier>DAGa9mU8dp4</dc:identifier>
</cp:coreProperties>
</file>