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8288000" cy="10287000"/>
  <p:notesSz cx="6858000" cy="9144000"/>
  <p:embeddedFontLst>
    <p:embeddedFont>
      <p:font typeface="Canva Sans" panose="020B0503030501040103" pitchFamily="34" charset="0"/>
      <p:regular r:id="rId7"/>
    </p:embeddedFont>
    <p:embeddedFont>
      <p:font typeface="Canva Sans Bold" panose="020B0803030501040103" pitchFamily="34" charset="0"/>
      <p:regular r:id="rId8"/>
      <p:bold r:id="rId9"/>
    </p:embeddedFont>
    <p:embeddedFont>
      <p:font typeface="Pompiere" panose="02000000000000000000" pitchFamily="2" charset="77"/>
      <p:regular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382F88C-0C5C-7847-8510-120F73632C39}" v="49" dt="2025-01-02T14:53:24.2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589" autoAdjust="0"/>
  </p:normalViewPr>
  <p:slideViewPr>
    <p:cSldViewPr>
      <p:cViewPr varScale="1">
        <p:scale>
          <a:sx n="80" d="100"/>
          <a:sy n="80" d="100"/>
        </p:scale>
        <p:origin x="824" y="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ja Dittrich" userId="7fd2e0e7fd3099c6" providerId="LiveId" clId="{9382F88C-0C5C-7847-8510-120F73632C39}"/>
    <pc:docChg chg="modSld">
      <pc:chgData name="Katja Dittrich" userId="7fd2e0e7fd3099c6" providerId="LiveId" clId="{9382F88C-0C5C-7847-8510-120F73632C39}" dt="2025-01-02T14:54:00.616" v="106" actId="14100"/>
      <pc:docMkLst>
        <pc:docMk/>
      </pc:docMkLst>
      <pc:sldChg chg="modSp mod">
        <pc:chgData name="Katja Dittrich" userId="7fd2e0e7fd3099c6" providerId="LiveId" clId="{9382F88C-0C5C-7847-8510-120F73632C39}" dt="2025-01-02T14:45:16.315" v="0" actId="14100"/>
        <pc:sldMkLst>
          <pc:docMk/>
          <pc:sldMk cId="0" sldId="256"/>
        </pc:sldMkLst>
        <pc:spChg chg="mod">
          <ac:chgData name="Katja Dittrich" userId="7fd2e0e7fd3099c6" providerId="LiveId" clId="{9382F88C-0C5C-7847-8510-120F73632C39}" dt="2025-01-02T14:45:16.315" v="0" actId="14100"/>
          <ac:spMkLst>
            <pc:docMk/>
            <pc:sldMk cId="0" sldId="256"/>
            <ac:spMk id="5" creationId="{00000000-0000-0000-0000-000000000000}"/>
          </ac:spMkLst>
        </pc:spChg>
      </pc:sldChg>
      <pc:sldChg chg="modSp mod modAnim">
        <pc:chgData name="Katja Dittrich" userId="7fd2e0e7fd3099c6" providerId="LiveId" clId="{9382F88C-0C5C-7847-8510-120F73632C39}" dt="2025-01-02T14:54:00.616" v="106" actId="14100"/>
        <pc:sldMkLst>
          <pc:docMk/>
          <pc:sldMk cId="0" sldId="257"/>
        </pc:sldMkLst>
        <pc:spChg chg="mod">
          <ac:chgData name="Katja Dittrich" userId="7fd2e0e7fd3099c6" providerId="LiveId" clId="{9382F88C-0C5C-7847-8510-120F73632C39}" dt="2025-01-02T14:46:51.932" v="22" actId="14100"/>
          <ac:spMkLst>
            <pc:docMk/>
            <pc:sldMk cId="0" sldId="257"/>
            <ac:spMk id="8" creationId="{00000000-0000-0000-0000-000000000000}"/>
          </ac:spMkLst>
        </pc:spChg>
        <pc:spChg chg="mod">
          <ac:chgData name="Katja Dittrich" userId="7fd2e0e7fd3099c6" providerId="LiveId" clId="{9382F88C-0C5C-7847-8510-120F73632C39}" dt="2025-01-02T14:45:26.047" v="2" actId="14100"/>
          <ac:spMkLst>
            <pc:docMk/>
            <pc:sldMk cId="0" sldId="257"/>
            <ac:spMk id="10" creationId="{00000000-0000-0000-0000-000000000000}"/>
          </ac:spMkLst>
        </pc:spChg>
        <pc:spChg chg="mod">
          <ac:chgData name="Katja Dittrich" userId="7fd2e0e7fd3099c6" providerId="LiveId" clId="{9382F88C-0C5C-7847-8510-120F73632C39}" dt="2025-01-02T14:45:22.429" v="1" actId="14100"/>
          <ac:spMkLst>
            <pc:docMk/>
            <pc:sldMk cId="0" sldId="257"/>
            <ac:spMk id="11" creationId="{00000000-0000-0000-0000-000000000000}"/>
          </ac:spMkLst>
        </pc:spChg>
        <pc:spChg chg="mod">
          <ac:chgData name="Katja Dittrich" userId="7fd2e0e7fd3099c6" providerId="LiveId" clId="{9382F88C-0C5C-7847-8510-120F73632C39}" dt="2025-01-02T14:45:34.429" v="4" actId="14100"/>
          <ac:spMkLst>
            <pc:docMk/>
            <pc:sldMk cId="0" sldId="257"/>
            <ac:spMk id="12" creationId="{00000000-0000-0000-0000-000000000000}"/>
          </ac:spMkLst>
        </pc:spChg>
        <pc:spChg chg="mod">
          <ac:chgData name="Katja Dittrich" userId="7fd2e0e7fd3099c6" providerId="LiveId" clId="{9382F88C-0C5C-7847-8510-120F73632C39}" dt="2025-01-02T14:45:30.996" v="3" actId="14100"/>
          <ac:spMkLst>
            <pc:docMk/>
            <pc:sldMk cId="0" sldId="257"/>
            <ac:spMk id="13" creationId="{00000000-0000-0000-0000-000000000000}"/>
          </ac:spMkLst>
        </pc:spChg>
        <pc:spChg chg="mod">
          <ac:chgData name="Katja Dittrich" userId="7fd2e0e7fd3099c6" providerId="LiveId" clId="{9382F88C-0C5C-7847-8510-120F73632C39}" dt="2025-01-02T14:45:39.400" v="5" actId="14100"/>
          <ac:spMkLst>
            <pc:docMk/>
            <pc:sldMk cId="0" sldId="257"/>
            <ac:spMk id="15" creationId="{00000000-0000-0000-0000-000000000000}"/>
          </ac:spMkLst>
        </pc:spChg>
        <pc:spChg chg="mod">
          <ac:chgData name="Katja Dittrich" userId="7fd2e0e7fd3099c6" providerId="LiveId" clId="{9382F88C-0C5C-7847-8510-120F73632C39}" dt="2025-01-02T14:45:42.910" v="6" actId="14100"/>
          <ac:spMkLst>
            <pc:docMk/>
            <pc:sldMk cId="0" sldId="257"/>
            <ac:spMk id="16" creationId="{00000000-0000-0000-0000-000000000000}"/>
          </ac:spMkLst>
        </pc:spChg>
        <pc:spChg chg="mod">
          <ac:chgData name="Katja Dittrich" userId="7fd2e0e7fd3099c6" providerId="LiveId" clId="{9382F88C-0C5C-7847-8510-120F73632C39}" dt="2025-01-02T14:45:45.846" v="7" actId="14100"/>
          <ac:spMkLst>
            <pc:docMk/>
            <pc:sldMk cId="0" sldId="257"/>
            <ac:spMk id="17" creationId="{00000000-0000-0000-0000-000000000000}"/>
          </ac:spMkLst>
        </pc:spChg>
        <pc:spChg chg="mod">
          <ac:chgData name="Katja Dittrich" userId="7fd2e0e7fd3099c6" providerId="LiveId" clId="{9382F88C-0C5C-7847-8510-120F73632C39}" dt="2025-01-02T14:54:00.616" v="106" actId="14100"/>
          <ac:spMkLst>
            <pc:docMk/>
            <pc:sldMk cId="0" sldId="257"/>
            <ac:spMk id="18" creationId="{00000000-0000-0000-0000-000000000000}"/>
          </ac:spMkLst>
        </pc:spChg>
        <pc:spChg chg="mod">
          <ac:chgData name="Katja Dittrich" userId="7fd2e0e7fd3099c6" providerId="LiveId" clId="{9382F88C-0C5C-7847-8510-120F73632C39}" dt="2025-01-02T14:45:48.962" v="8" actId="14100"/>
          <ac:spMkLst>
            <pc:docMk/>
            <pc:sldMk cId="0" sldId="257"/>
            <ac:spMk id="19" creationId="{00000000-0000-0000-0000-000000000000}"/>
          </ac:spMkLst>
        </pc:spChg>
        <pc:spChg chg="mod">
          <ac:chgData name="Katja Dittrich" userId="7fd2e0e7fd3099c6" providerId="LiveId" clId="{9382F88C-0C5C-7847-8510-120F73632C39}" dt="2025-01-02T14:45:51.796" v="9" actId="14100"/>
          <ac:spMkLst>
            <pc:docMk/>
            <pc:sldMk cId="0" sldId="257"/>
            <ac:spMk id="20" creationId="{00000000-0000-0000-0000-000000000000}"/>
          </ac:spMkLst>
        </pc:spChg>
        <pc:spChg chg="mod">
          <ac:chgData name="Katja Dittrich" userId="7fd2e0e7fd3099c6" providerId="LiveId" clId="{9382F88C-0C5C-7847-8510-120F73632C39}" dt="2025-01-02T14:45:57.480" v="10" actId="14100"/>
          <ac:spMkLst>
            <pc:docMk/>
            <pc:sldMk cId="0" sldId="257"/>
            <ac:spMk id="21" creationId="{00000000-0000-0000-0000-000000000000}"/>
          </ac:spMkLst>
        </pc:spChg>
        <pc:spChg chg="mod">
          <ac:chgData name="Katja Dittrich" userId="7fd2e0e7fd3099c6" providerId="LiveId" clId="{9382F88C-0C5C-7847-8510-120F73632C39}" dt="2025-01-02T14:46:01.398" v="11" actId="14100"/>
          <ac:spMkLst>
            <pc:docMk/>
            <pc:sldMk cId="0" sldId="257"/>
            <ac:spMk id="22" creationId="{00000000-0000-0000-0000-000000000000}"/>
          </ac:spMkLst>
        </pc:spChg>
        <pc:spChg chg="mod">
          <ac:chgData name="Katja Dittrich" userId="7fd2e0e7fd3099c6" providerId="LiveId" clId="{9382F88C-0C5C-7847-8510-120F73632C39}" dt="2025-01-02T14:46:04.103" v="12" actId="14100"/>
          <ac:spMkLst>
            <pc:docMk/>
            <pc:sldMk cId="0" sldId="257"/>
            <ac:spMk id="23" creationId="{00000000-0000-0000-0000-000000000000}"/>
          </ac:spMkLst>
        </pc:spChg>
        <pc:spChg chg="mod">
          <ac:chgData name="Katja Dittrich" userId="7fd2e0e7fd3099c6" providerId="LiveId" clId="{9382F88C-0C5C-7847-8510-120F73632C39}" dt="2025-01-02T14:46:07.863" v="13" actId="14100"/>
          <ac:spMkLst>
            <pc:docMk/>
            <pc:sldMk cId="0" sldId="257"/>
            <ac:spMk id="25" creationId="{00000000-0000-0000-0000-000000000000}"/>
          </ac:spMkLst>
        </pc:spChg>
        <pc:spChg chg="mod">
          <ac:chgData name="Katja Dittrich" userId="7fd2e0e7fd3099c6" providerId="LiveId" clId="{9382F88C-0C5C-7847-8510-120F73632C39}" dt="2025-01-02T14:46:16.664" v="15" actId="14100"/>
          <ac:spMkLst>
            <pc:docMk/>
            <pc:sldMk cId="0" sldId="257"/>
            <ac:spMk id="26" creationId="{00000000-0000-0000-0000-000000000000}"/>
          </ac:spMkLst>
        </pc:spChg>
        <pc:spChg chg="mod">
          <ac:chgData name="Katja Dittrich" userId="7fd2e0e7fd3099c6" providerId="LiveId" clId="{9382F88C-0C5C-7847-8510-120F73632C39}" dt="2025-01-02T14:46:33.067" v="18" actId="14100"/>
          <ac:spMkLst>
            <pc:docMk/>
            <pc:sldMk cId="0" sldId="257"/>
            <ac:spMk id="27" creationId="{00000000-0000-0000-0000-000000000000}"/>
          </ac:spMkLst>
        </pc:spChg>
        <pc:spChg chg="mod">
          <ac:chgData name="Katja Dittrich" userId="7fd2e0e7fd3099c6" providerId="LiveId" clId="{9382F88C-0C5C-7847-8510-120F73632C39}" dt="2025-01-02T14:46:22.614" v="16" actId="14100"/>
          <ac:spMkLst>
            <pc:docMk/>
            <pc:sldMk cId="0" sldId="257"/>
            <ac:spMk id="28" creationId="{00000000-0000-0000-0000-000000000000}"/>
          </ac:spMkLst>
        </pc:spChg>
        <pc:spChg chg="mod">
          <ac:chgData name="Katja Dittrich" userId="7fd2e0e7fd3099c6" providerId="LiveId" clId="{9382F88C-0C5C-7847-8510-120F73632C39}" dt="2025-01-02T14:46:26.646" v="17" actId="14100"/>
          <ac:spMkLst>
            <pc:docMk/>
            <pc:sldMk cId="0" sldId="257"/>
            <ac:spMk id="29" creationId="{00000000-0000-0000-0000-000000000000}"/>
          </ac:spMkLst>
        </pc:spChg>
        <pc:spChg chg="mod">
          <ac:chgData name="Katja Dittrich" userId="7fd2e0e7fd3099c6" providerId="LiveId" clId="{9382F88C-0C5C-7847-8510-120F73632C39}" dt="2025-01-02T14:46:36.516" v="19" actId="14100"/>
          <ac:spMkLst>
            <pc:docMk/>
            <pc:sldMk cId="0" sldId="257"/>
            <ac:spMk id="30" creationId="{00000000-0000-0000-0000-000000000000}"/>
          </ac:spMkLst>
        </pc:spChg>
        <pc:spChg chg="mod">
          <ac:chgData name="Katja Dittrich" userId="7fd2e0e7fd3099c6" providerId="LiveId" clId="{9382F88C-0C5C-7847-8510-120F73632C39}" dt="2025-01-02T14:46:43.935" v="21" actId="120"/>
          <ac:spMkLst>
            <pc:docMk/>
            <pc:sldMk cId="0" sldId="257"/>
            <ac:spMk id="31" creationId="{00000000-0000-0000-0000-000000000000}"/>
          </ac:spMkLst>
        </pc:spChg>
      </pc:sldChg>
      <pc:sldChg chg="modSp mod modAnim">
        <pc:chgData name="Katja Dittrich" userId="7fd2e0e7fd3099c6" providerId="LiveId" clId="{9382F88C-0C5C-7847-8510-120F73632C39}" dt="2025-01-02T14:51:09.519" v="76"/>
        <pc:sldMkLst>
          <pc:docMk/>
          <pc:sldMk cId="0" sldId="258"/>
        </pc:sldMkLst>
        <pc:spChg chg="mod">
          <ac:chgData name="Katja Dittrich" userId="7fd2e0e7fd3099c6" providerId="LiveId" clId="{9382F88C-0C5C-7847-8510-120F73632C39}" dt="2025-01-02T14:47:55.083" v="39" actId="14100"/>
          <ac:spMkLst>
            <pc:docMk/>
            <pc:sldMk cId="0" sldId="258"/>
            <ac:spMk id="9" creationId="{00000000-0000-0000-0000-000000000000}"/>
          </ac:spMkLst>
        </pc:spChg>
        <pc:spChg chg="mod">
          <ac:chgData name="Katja Dittrich" userId="7fd2e0e7fd3099c6" providerId="LiveId" clId="{9382F88C-0C5C-7847-8510-120F73632C39}" dt="2025-01-02T14:46:56.671" v="23" actId="14100"/>
          <ac:spMkLst>
            <pc:docMk/>
            <pc:sldMk cId="0" sldId="258"/>
            <ac:spMk id="11" creationId="{00000000-0000-0000-0000-000000000000}"/>
          </ac:spMkLst>
        </pc:spChg>
        <pc:spChg chg="mod">
          <ac:chgData name="Katja Dittrich" userId="7fd2e0e7fd3099c6" providerId="LiveId" clId="{9382F88C-0C5C-7847-8510-120F73632C39}" dt="2025-01-02T14:46:59.768" v="24" actId="14100"/>
          <ac:spMkLst>
            <pc:docMk/>
            <pc:sldMk cId="0" sldId="258"/>
            <ac:spMk id="12" creationId="{00000000-0000-0000-0000-000000000000}"/>
          </ac:spMkLst>
        </pc:spChg>
        <pc:spChg chg="mod">
          <ac:chgData name="Katja Dittrich" userId="7fd2e0e7fd3099c6" providerId="LiveId" clId="{9382F88C-0C5C-7847-8510-120F73632C39}" dt="2025-01-02T14:47:01.835" v="25" actId="14100"/>
          <ac:spMkLst>
            <pc:docMk/>
            <pc:sldMk cId="0" sldId="258"/>
            <ac:spMk id="13" creationId="{00000000-0000-0000-0000-000000000000}"/>
          </ac:spMkLst>
        </pc:spChg>
        <pc:spChg chg="mod">
          <ac:chgData name="Katja Dittrich" userId="7fd2e0e7fd3099c6" providerId="LiveId" clId="{9382F88C-0C5C-7847-8510-120F73632C39}" dt="2025-01-02T14:47:05.302" v="26" actId="14100"/>
          <ac:spMkLst>
            <pc:docMk/>
            <pc:sldMk cId="0" sldId="258"/>
            <ac:spMk id="14" creationId="{00000000-0000-0000-0000-000000000000}"/>
          </ac:spMkLst>
        </pc:spChg>
        <pc:spChg chg="mod">
          <ac:chgData name="Katja Dittrich" userId="7fd2e0e7fd3099c6" providerId="LiveId" clId="{9382F88C-0C5C-7847-8510-120F73632C39}" dt="2025-01-02T14:47:07.751" v="27" actId="14100"/>
          <ac:spMkLst>
            <pc:docMk/>
            <pc:sldMk cId="0" sldId="258"/>
            <ac:spMk id="19" creationId="{00000000-0000-0000-0000-000000000000}"/>
          </ac:spMkLst>
        </pc:spChg>
        <pc:spChg chg="mod">
          <ac:chgData name="Katja Dittrich" userId="7fd2e0e7fd3099c6" providerId="LiveId" clId="{9382F88C-0C5C-7847-8510-120F73632C39}" dt="2025-01-02T14:47:10.602" v="28" actId="14100"/>
          <ac:spMkLst>
            <pc:docMk/>
            <pc:sldMk cId="0" sldId="258"/>
            <ac:spMk id="20" creationId="{00000000-0000-0000-0000-000000000000}"/>
          </ac:spMkLst>
        </pc:spChg>
        <pc:spChg chg="mod">
          <ac:chgData name="Katja Dittrich" userId="7fd2e0e7fd3099c6" providerId="LiveId" clId="{9382F88C-0C5C-7847-8510-120F73632C39}" dt="2025-01-02T14:47:15.018" v="29" actId="14100"/>
          <ac:spMkLst>
            <pc:docMk/>
            <pc:sldMk cId="0" sldId="258"/>
            <ac:spMk id="22" creationId="{00000000-0000-0000-0000-000000000000}"/>
          </ac:spMkLst>
        </pc:spChg>
        <pc:spChg chg="mod">
          <ac:chgData name="Katja Dittrich" userId="7fd2e0e7fd3099c6" providerId="LiveId" clId="{9382F88C-0C5C-7847-8510-120F73632C39}" dt="2025-01-02T14:47:17.409" v="30" actId="14100"/>
          <ac:spMkLst>
            <pc:docMk/>
            <pc:sldMk cId="0" sldId="258"/>
            <ac:spMk id="23" creationId="{00000000-0000-0000-0000-000000000000}"/>
          </ac:spMkLst>
        </pc:spChg>
        <pc:spChg chg="mod">
          <ac:chgData name="Katja Dittrich" userId="7fd2e0e7fd3099c6" providerId="LiveId" clId="{9382F88C-0C5C-7847-8510-120F73632C39}" dt="2025-01-02T14:47:22.885" v="32" actId="14100"/>
          <ac:spMkLst>
            <pc:docMk/>
            <pc:sldMk cId="0" sldId="258"/>
            <ac:spMk id="24" creationId="{00000000-0000-0000-0000-000000000000}"/>
          </ac:spMkLst>
        </pc:spChg>
        <pc:spChg chg="mod">
          <ac:chgData name="Katja Dittrich" userId="7fd2e0e7fd3099c6" providerId="LiveId" clId="{9382F88C-0C5C-7847-8510-120F73632C39}" dt="2025-01-02T14:47:27.900" v="34" actId="14100"/>
          <ac:spMkLst>
            <pc:docMk/>
            <pc:sldMk cId="0" sldId="258"/>
            <ac:spMk id="25" creationId="{00000000-0000-0000-0000-000000000000}"/>
          </ac:spMkLst>
        </pc:spChg>
        <pc:spChg chg="mod">
          <ac:chgData name="Katja Dittrich" userId="7fd2e0e7fd3099c6" providerId="LiveId" clId="{9382F88C-0C5C-7847-8510-120F73632C39}" dt="2025-01-02T14:47:33.584" v="35" actId="14100"/>
          <ac:spMkLst>
            <pc:docMk/>
            <pc:sldMk cId="0" sldId="258"/>
            <ac:spMk id="28" creationId="{00000000-0000-0000-0000-000000000000}"/>
          </ac:spMkLst>
        </pc:spChg>
        <pc:spChg chg="mod">
          <ac:chgData name="Katja Dittrich" userId="7fd2e0e7fd3099c6" providerId="LiveId" clId="{9382F88C-0C5C-7847-8510-120F73632C39}" dt="2025-01-02T14:47:37.715" v="36" actId="14100"/>
          <ac:spMkLst>
            <pc:docMk/>
            <pc:sldMk cId="0" sldId="258"/>
            <ac:spMk id="29" creationId="{00000000-0000-0000-0000-000000000000}"/>
          </ac:spMkLst>
        </pc:spChg>
        <pc:spChg chg="mod">
          <ac:chgData name="Katja Dittrich" userId="7fd2e0e7fd3099c6" providerId="LiveId" clId="{9382F88C-0C5C-7847-8510-120F73632C39}" dt="2025-01-02T14:47:48.507" v="38" actId="1076"/>
          <ac:spMkLst>
            <pc:docMk/>
            <pc:sldMk cId="0" sldId="258"/>
            <ac:spMk id="30" creationId="{00000000-0000-0000-0000-000000000000}"/>
          </ac:spMkLst>
        </pc:spChg>
      </pc:sldChg>
      <pc:sldChg chg="modSp mod modAnim">
        <pc:chgData name="Katja Dittrich" userId="7fd2e0e7fd3099c6" providerId="LiveId" clId="{9382F88C-0C5C-7847-8510-120F73632C39}" dt="2025-01-02T14:51:27.118" v="80"/>
        <pc:sldMkLst>
          <pc:docMk/>
          <pc:sldMk cId="0" sldId="259"/>
        </pc:sldMkLst>
        <pc:spChg chg="mod">
          <ac:chgData name="Katja Dittrich" userId="7fd2e0e7fd3099c6" providerId="LiveId" clId="{9382F88C-0C5C-7847-8510-120F73632C39}" dt="2025-01-02T14:48:26.333" v="44" actId="14100"/>
          <ac:spMkLst>
            <pc:docMk/>
            <pc:sldMk cId="0" sldId="259"/>
            <ac:spMk id="9" creationId="{00000000-0000-0000-0000-000000000000}"/>
          </ac:spMkLst>
        </pc:spChg>
        <pc:spChg chg="mod">
          <ac:chgData name="Katja Dittrich" userId="7fd2e0e7fd3099c6" providerId="LiveId" clId="{9382F88C-0C5C-7847-8510-120F73632C39}" dt="2025-01-02T14:48:00.619" v="40" actId="14100"/>
          <ac:spMkLst>
            <pc:docMk/>
            <pc:sldMk cId="0" sldId="259"/>
            <ac:spMk id="11" creationId="{00000000-0000-0000-0000-000000000000}"/>
          </ac:spMkLst>
        </pc:spChg>
        <pc:spChg chg="mod">
          <ac:chgData name="Katja Dittrich" userId="7fd2e0e7fd3099c6" providerId="LiveId" clId="{9382F88C-0C5C-7847-8510-120F73632C39}" dt="2025-01-02T14:48:02.851" v="41" actId="14100"/>
          <ac:spMkLst>
            <pc:docMk/>
            <pc:sldMk cId="0" sldId="259"/>
            <ac:spMk id="12" creationId="{00000000-0000-0000-0000-000000000000}"/>
          </ac:spMkLst>
        </pc:spChg>
        <pc:spChg chg="mod">
          <ac:chgData name="Katja Dittrich" userId="7fd2e0e7fd3099c6" providerId="LiveId" clId="{9382F88C-0C5C-7847-8510-120F73632C39}" dt="2025-01-02T14:48:05.768" v="42" actId="14100"/>
          <ac:spMkLst>
            <pc:docMk/>
            <pc:sldMk cId="0" sldId="259"/>
            <ac:spMk id="13" creationId="{00000000-0000-0000-0000-000000000000}"/>
          </ac:spMkLst>
        </pc:spChg>
        <pc:spChg chg="mod">
          <ac:chgData name="Katja Dittrich" userId="7fd2e0e7fd3099c6" providerId="LiveId" clId="{9382F88C-0C5C-7847-8510-120F73632C39}" dt="2025-01-02T14:48:08.265" v="43" actId="14100"/>
          <ac:spMkLst>
            <pc:docMk/>
            <pc:sldMk cId="0" sldId="259"/>
            <ac:spMk id="14" creationId="{00000000-0000-0000-0000-000000000000}"/>
          </ac:spMkLst>
        </pc:spChg>
      </pc:sldChg>
      <pc:sldChg chg="modSp mod modAnim">
        <pc:chgData name="Katja Dittrich" userId="7fd2e0e7fd3099c6" providerId="LiveId" clId="{9382F88C-0C5C-7847-8510-120F73632C39}" dt="2025-01-02T14:53:24.294" v="105" actId="20577"/>
        <pc:sldMkLst>
          <pc:docMk/>
          <pc:sldMk cId="0" sldId="260"/>
        </pc:sldMkLst>
        <pc:spChg chg="mod">
          <ac:chgData name="Katja Dittrich" userId="7fd2e0e7fd3099c6" providerId="LiveId" clId="{9382F88C-0C5C-7847-8510-120F73632C39}" dt="2025-01-02T14:49:05.418" v="53" actId="14100"/>
          <ac:spMkLst>
            <pc:docMk/>
            <pc:sldMk cId="0" sldId="260"/>
            <ac:spMk id="8" creationId="{00000000-0000-0000-0000-000000000000}"/>
          </ac:spMkLst>
        </pc:spChg>
        <pc:spChg chg="mod">
          <ac:chgData name="Katja Dittrich" userId="7fd2e0e7fd3099c6" providerId="LiveId" clId="{9382F88C-0C5C-7847-8510-120F73632C39}" dt="2025-01-02T14:52:43.049" v="99" actId="1076"/>
          <ac:spMkLst>
            <pc:docMk/>
            <pc:sldMk cId="0" sldId="260"/>
            <ac:spMk id="11" creationId="{00000000-0000-0000-0000-000000000000}"/>
          </ac:spMkLst>
        </pc:spChg>
        <pc:spChg chg="mod">
          <ac:chgData name="Katja Dittrich" userId="7fd2e0e7fd3099c6" providerId="LiveId" clId="{9382F88C-0C5C-7847-8510-120F73632C39}" dt="2025-01-02T14:48:33.667" v="45" actId="14100"/>
          <ac:spMkLst>
            <pc:docMk/>
            <pc:sldMk cId="0" sldId="260"/>
            <ac:spMk id="13" creationId="{00000000-0000-0000-0000-000000000000}"/>
          </ac:spMkLst>
        </pc:spChg>
        <pc:spChg chg="mod">
          <ac:chgData name="Katja Dittrich" userId="7fd2e0e7fd3099c6" providerId="LiveId" clId="{9382F88C-0C5C-7847-8510-120F73632C39}" dt="2025-01-02T14:53:24.294" v="105" actId="20577"/>
          <ac:spMkLst>
            <pc:docMk/>
            <pc:sldMk cId="0" sldId="260"/>
            <ac:spMk id="17" creationId="{00000000-0000-0000-0000-000000000000}"/>
          </ac:spMkLst>
        </pc:spChg>
        <pc:spChg chg="mod">
          <ac:chgData name="Katja Dittrich" userId="7fd2e0e7fd3099c6" providerId="LiveId" clId="{9382F88C-0C5C-7847-8510-120F73632C39}" dt="2025-01-02T14:48:46.484" v="47" actId="14100"/>
          <ac:spMkLst>
            <pc:docMk/>
            <pc:sldMk cId="0" sldId="260"/>
            <ac:spMk id="25" creationId="{00000000-0000-0000-0000-000000000000}"/>
          </ac:spMkLst>
        </pc:spChg>
        <pc:spChg chg="mod">
          <ac:chgData name="Katja Dittrich" userId="7fd2e0e7fd3099c6" providerId="LiveId" clId="{9382F88C-0C5C-7847-8510-120F73632C39}" dt="2025-01-02T14:48:50.251" v="48" actId="14100"/>
          <ac:spMkLst>
            <pc:docMk/>
            <pc:sldMk cId="0" sldId="260"/>
            <ac:spMk id="26" creationId="{00000000-0000-0000-0000-000000000000}"/>
          </ac:spMkLst>
        </pc:spChg>
        <pc:spChg chg="mod">
          <ac:chgData name="Katja Dittrich" userId="7fd2e0e7fd3099c6" providerId="LiveId" clId="{9382F88C-0C5C-7847-8510-120F73632C39}" dt="2025-01-02T14:52:32.168" v="97" actId="1076"/>
          <ac:spMkLst>
            <pc:docMk/>
            <pc:sldMk cId="0" sldId="260"/>
            <ac:spMk id="27" creationId="{00000000-0000-0000-0000-000000000000}"/>
          </ac:spMkLst>
        </pc:spChg>
        <pc:spChg chg="mod">
          <ac:chgData name="Katja Dittrich" userId="7fd2e0e7fd3099c6" providerId="LiveId" clId="{9382F88C-0C5C-7847-8510-120F73632C39}" dt="2025-01-02T14:48:38.582" v="46" actId="14100"/>
          <ac:spMkLst>
            <pc:docMk/>
            <pc:sldMk cId="0" sldId="260"/>
            <ac:spMk id="28" creationId="{00000000-0000-0000-0000-000000000000}"/>
          </ac:spMkLst>
        </pc:spChg>
        <pc:spChg chg="mod">
          <ac:chgData name="Katja Dittrich" userId="7fd2e0e7fd3099c6" providerId="LiveId" clId="{9382F88C-0C5C-7847-8510-120F73632C39}" dt="2025-01-02T14:49:02.918" v="52" actId="14100"/>
          <ac:spMkLst>
            <pc:docMk/>
            <pc:sldMk cId="0" sldId="260"/>
            <ac:spMk id="29" creationId="{00000000-0000-0000-0000-000000000000}"/>
          </ac:spMkLst>
        </pc:spChg>
        <pc:spChg chg="mod">
          <ac:chgData name="Katja Dittrich" userId="7fd2e0e7fd3099c6" providerId="LiveId" clId="{9382F88C-0C5C-7847-8510-120F73632C39}" dt="2025-01-02T14:48:56.701" v="50" actId="14100"/>
          <ac:spMkLst>
            <pc:docMk/>
            <pc:sldMk cId="0" sldId="260"/>
            <ac:spMk id="30" creationId="{00000000-0000-0000-0000-000000000000}"/>
          </ac:spMkLst>
        </pc:spChg>
        <pc:spChg chg="mod">
          <ac:chgData name="Katja Dittrich" userId="7fd2e0e7fd3099c6" providerId="LiveId" clId="{9382F88C-0C5C-7847-8510-120F73632C39}" dt="2025-01-02T14:48:59.250" v="51" actId="14100"/>
          <ac:spMkLst>
            <pc:docMk/>
            <pc:sldMk cId="0" sldId="260"/>
            <ac:spMk id="31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14663881" y="-558188"/>
            <a:ext cx="3491568" cy="4114800"/>
            <a:chOff x="0" y="0"/>
            <a:chExt cx="4655424" cy="54864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655424" cy="5486400"/>
            </a:xfrm>
            <a:custGeom>
              <a:avLst/>
              <a:gdLst/>
              <a:ahLst/>
              <a:cxnLst/>
              <a:rect l="l" t="t" r="r" b="b"/>
              <a:pathLst>
                <a:path w="4655424" h="5486400">
                  <a:moveTo>
                    <a:pt x="0" y="0"/>
                  </a:moveTo>
                  <a:lnTo>
                    <a:pt x="4655424" y="0"/>
                  </a:lnTo>
                  <a:lnTo>
                    <a:pt x="4655424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5316201" y="1174639"/>
            <a:ext cx="1656420" cy="15665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B3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636916" y="4668837"/>
            <a:ext cx="5014168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  <a:spcBef>
                <a:spcPct val="0"/>
              </a:spcBef>
            </a:pP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Füllen Sie den Lückentext!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913116"/>
            <a:ext cx="14255359" cy="1463273"/>
            <a:chOff x="0" y="0"/>
            <a:chExt cx="2208528" cy="22669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26699"/>
            </a:xfrm>
            <a:custGeom>
              <a:avLst/>
              <a:gdLst/>
              <a:ahLst/>
              <a:cxnLst/>
              <a:rect l="l" t="t" r="r" b="b"/>
              <a:pathLst>
                <a:path w="2208528" h="226699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214208"/>
                  </a:lnTo>
                  <a:cubicBezTo>
                    <a:pt x="2208528" y="221107"/>
                    <a:pt x="2202936" y="226699"/>
                    <a:pt x="2196037" y="226699"/>
                  </a:cubicBezTo>
                  <a:lnTo>
                    <a:pt x="12491" y="226699"/>
                  </a:lnTo>
                  <a:cubicBezTo>
                    <a:pt x="5592" y="226699"/>
                    <a:pt x="0" y="221107"/>
                    <a:pt x="0" y="214208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275142" b="-275142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969891" y="7604126"/>
            <a:ext cx="952520" cy="6794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dirty="0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</a:rPr>
              <a:t>B3)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629094" y="1170090"/>
            <a:ext cx="5014168" cy="8540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Füllen Sie den Lückentext!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8700" y="2867519"/>
            <a:ext cx="2052410" cy="5048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Die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wird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von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006071" y="2518269"/>
            <a:ext cx="2791792" cy="8540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u="sng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zwei</a:t>
            </a:r>
            <a:r>
              <a:rPr lang="en-US" sz="4999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u="sng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Personen</a:t>
            </a:r>
            <a:endParaRPr lang="en-US" sz="4999" u="sng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5797863" y="2867519"/>
            <a:ext cx="5289646" cy="5048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verschiedenen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oder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gleichen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Geschlechts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auf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968822" y="2518269"/>
            <a:ext cx="2289978" cy="8540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u="sng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Lebenszeit</a:t>
            </a:r>
            <a:endParaRPr lang="en-US" sz="4999" u="sng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3090590" y="2867519"/>
            <a:ext cx="4019550" cy="50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geschlossen (§ 1353 I 1 BGB). Die 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28700" y="3626345"/>
            <a:ext cx="3390900" cy="5048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Ehegatten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sind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einander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zur</a:t>
            </a:r>
            <a:endParaRPr lang="en-US" sz="2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4258970" y="3359644"/>
            <a:ext cx="6098250" cy="8540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u="sng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ehelichen</a:t>
            </a:r>
            <a:r>
              <a:rPr lang="en-US" sz="4999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u="sng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Lebensgemeinschaft</a:t>
            </a:r>
            <a:endParaRPr lang="en-US" sz="4999" u="sng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0123096" y="3626345"/>
            <a:ext cx="4493094" cy="5048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verpflichtet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. Sie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tragen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füreinander</a:t>
            </a:r>
            <a:endParaRPr lang="en-US" sz="2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4218176" y="3359644"/>
            <a:ext cx="3041124" cy="8540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u="sng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Verantwortung</a:t>
            </a:r>
            <a:r>
              <a:rPr lang="en-US" sz="4999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28700" y="4461370"/>
            <a:ext cx="571500" cy="5238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Die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492849" y="4204195"/>
            <a:ext cx="6736751" cy="8540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u="sng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eingetragene</a:t>
            </a:r>
            <a:r>
              <a:rPr lang="en-US" sz="4999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u="sng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Lebenspartnerschaft</a:t>
            </a:r>
            <a:endParaRPr lang="en-US" sz="4999" u="sng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8016506" y="4461370"/>
            <a:ext cx="9803112" cy="5238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(LPS) – die von August 2001 bis September 2017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nach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dem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Gesetz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über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die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einge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-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028700" y="5391645"/>
            <a:ext cx="11010900" cy="5238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tragene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Lebenspartnerschaft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(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LPartG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)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geschlossen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werden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konnten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–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können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diese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nun in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eine</a:t>
            </a:r>
            <a:endParaRPr lang="en-US" sz="3000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11872645" y="5061444"/>
            <a:ext cx="3343974" cy="8540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u="sng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</a:t>
            </a:r>
            <a:r>
              <a:rPr lang="en-US" sz="4999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u="sng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umwandeln</a:t>
            </a:r>
            <a:endParaRPr lang="en-US" sz="4999" u="sng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14879717" y="5321646"/>
            <a:ext cx="2884884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lassen. Dazu musste ein .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028700" y="6248895"/>
            <a:ext cx="14187919" cy="5238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lassen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. Dazu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musste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Antrag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beim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Standesamt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gestellt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werden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ansonsten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blieb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die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Lebenspartnerschaft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bestehen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.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028699" y="7115669"/>
            <a:ext cx="4769163" cy="5057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199"/>
              </a:lnSpc>
              <a:spcBef>
                <a:spcPct val="0"/>
              </a:spcBef>
            </a:pP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Die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Eheschließenden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erklären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vor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dem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5434921" y="6826251"/>
            <a:ext cx="3709079" cy="8540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u="sng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Standesbeamten</a:t>
            </a:r>
            <a:r>
              <a:rPr lang="en-US" sz="4999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8796130" y="7175500"/>
            <a:ext cx="6849315" cy="5048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die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miteinander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eingehen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wollen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(§ 1310 I 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028700" y="8023226"/>
            <a:ext cx="6987806" cy="5048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 1 BGB). Der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Standesbeamte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hat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vor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Eheschließung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die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7854590" y="7756526"/>
            <a:ext cx="3709079" cy="8540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u="sng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Voraussetzungen</a:t>
            </a:r>
            <a:endParaRPr lang="en-US" sz="4999" u="sng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11163709" y="8023226"/>
            <a:ext cx="1637891" cy="5048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199"/>
              </a:lnSpc>
              <a:spcBef>
                <a:spcPct val="0"/>
              </a:spcBef>
            </a:pP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prüfen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6" grpId="0"/>
      <p:bldP spid="18" grpId="0"/>
      <p:bldP spid="20" grpId="0"/>
      <p:bldP spid="23" grpId="0"/>
      <p:bldP spid="27" grpId="0"/>
      <p:bldP spid="3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913116"/>
            <a:ext cx="14255359" cy="1463273"/>
            <a:chOff x="0" y="0"/>
            <a:chExt cx="2208528" cy="22669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26699"/>
            </a:xfrm>
            <a:custGeom>
              <a:avLst/>
              <a:gdLst/>
              <a:ahLst/>
              <a:cxnLst/>
              <a:rect l="l" t="t" r="r" b="b"/>
              <a:pathLst>
                <a:path w="2208528" h="226699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214208"/>
                  </a:lnTo>
                  <a:cubicBezTo>
                    <a:pt x="2208528" y="221107"/>
                    <a:pt x="2202936" y="226699"/>
                    <a:pt x="2196037" y="226699"/>
                  </a:cubicBezTo>
                  <a:lnTo>
                    <a:pt x="12491" y="226699"/>
                  </a:lnTo>
                  <a:cubicBezTo>
                    <a:pt x="5592" y="226699"/>
                    <a:pt x="0" y="221107"/>
                    <a:pt x="0" y="214208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275142" b="-275142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Freeform 8"/>
          <p:cNvSpPr/>
          <p:nvPr/>
        </p:nvSpPr>
        <p:spPr>
          <a:xfrm>
            <a:off x="1028700" y="3486708"/>
            <a:ext cx="920440" cy="727915"/>
          </a:xfrm>
          <a:custGeom>
            <a:avLst/>
            <a:gdLst/>
            <a:ahLst/>
            <a:cxnLst/>
            <a:rect l="l" t="t" r="r" b="b"/>
            <a:pathLst>
              <a:path w="920440" h="727915">
                <a:moveTo>
                  <a:pt x="0" y="0"/>
                </a:moveTo>
                <a:lnTo>
                  <a:pt x="920440" y="0"/>
                </a:lnTo>
                <a:lnTo>
                  <a:pt x="920440" y="727914"/>
                </a:lnTo>
                <a:lnTo>
                  <a:pt x="0" y="72791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9" name="TextBox 9"/>
          <p:cNvSpPr txBox="1"/>
          <p:nvPr/>
        </p:nvSpPr>
        <p:spPr>
          <a:xfrm>
            <a:off x="16071193" y="7604126"/>
            <a:ext cx="851218" cy="6794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dirty="0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</a:rPr>
              <a:t>B3)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629094" y="1170090"/>
            <a:ext cx="5014168" cy="8540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Füllen Sie den Lückentext!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28700" y="2738696"/>
            <a:ext cx="5067300" cy="5048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 u="sng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Voraussetzungen</a:t>
            </a:r>
            <a:r>
              <a:rPr lang="en-US" sz="2999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u="sng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zur</a:t>
            </a:r>
            <a:r>
              <a:rPr lang="en-US" sz="2999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u="sng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Eheschließung</a:t>
            </a:r>
            <a:r>
              <a:rPr lang="en-US" sz="2999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: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090112" y="3346421"/>
            <a:ext cx="13126507" cy="8305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719"/>
              </a:lnSpc>
              <a:spcBef>
                <a:spcPct val="0"/>
              </a:spcBef>
            </a:pPr>
            <a:r>
              <a:rPr lang="en-US" sz="4800" u="sng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nur</a:t>
            </a:r>
            <a:r>
              <a:rPr lang="en-US" sz="4800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800" u="sng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persönlich</a:t>
            </a:r>
            <a:r>
              <a:rPr lang="en-US" sz="4800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und </a:t>
            </a:r>
            <a:r>
              <a:rPr lang="en-US" sz="4800" u="sng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bei</a:t>
            </a:r>
            <a:r>
              <a:rPr lang="en-US" sz="4800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800" u="sng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gleichzeitiger</a:t>
            </a:r>
            <a:r>
              <a:rPr lang="en-US" sz="4800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800" u="sng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Anwesenheit</a:t>
            </a:r>
            <a:r>
              <a:rPr lang="en-US" sz="4800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</a:t>
            </a:r>
            <a:r>
              <a:rPr lang="en-US" sz="4800" u="sng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Eheschließenden</a:t>
            </a:r>
            <a:endParaRPr lang="en-US" sz="4800" u="sng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5108108" y="3533111"/>
            <a:ext cx="2602999" cy="5048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(§ 1311 S. 1 BGB)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090112" y="4289425"/>
            <a:ext cx="7511088" cy="8540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u="sng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ohne</a:t>
            </a:r>
            <a:r>
              <a:rPr lang="en-US" sz="4999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u="sng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Bedingung</a:t>
            </a:r>
            <a:r>
              <a:rPr lang="en-US" sz="4999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u="sng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oder</a:t>
            </a:r>
            <a:r>
              <a:rPr lang="en-US" sz="4999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u="sng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Zeitbestimmung</a:t>
            </a:r>
            <a:endParaRPr lang="en-US" sz="4999" u="sng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5" name="Freeform 15"/>
          <p:cNvSpPr/>
          <p:nvPr/>
        </p:nvSpPr>
        <p:spPr>
          <a:xfrm>
            <a:off x="1028700" y="4462272"/>
            <a:ext cx="920440" cy="727915"/>
          </a:xfrm>
          <a:custGeom>
            <a:avLst/>
            <a:gdLst/>
            <a:ahLst/>
            <a:cxnLst/>
            <a:rect l="l" t="t" r="r" b="b"/>
            <a:pathLst>
              <a:path w="920440" h="727915">
                <a:moveTo>
                  <a:pt x="0" y="0"/>
                </a:moveTo>
                <a:lnTo>
                  <a:pt x="920440" y="0"/>
                </a:lnTo>
                <a:lnTo>
                  <a:pt x="920440" y="727915"/>
                </a:lnTo>
                <a:lnTo>
                  <a:pt x="0" y="72791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6" name="Freeform 16"/>
          <p:cNvSpPr/>
          <p:nvPr/>
        </p:nvSpPr>
        <p:spPr>
          <a:xfrm>
            <a:off x="1028700" y="5437837"/>
            <a:ext cx="920440" cy="727915"/>
          </a:xfrm>
          <a:custGeom>
            <a:avLst/>
            <a:gdLst/>
            <a:ahLst/>
            <a:cxnLst/>
            <a:rect l="l" t="t" r="r" b="b"/>
            <a:pathLst>
              <a:path w="920440" h="727915">
                <a:moveTo>
                  <a:pt x="0" y="0"/>
                </a:moveTo>
                <a:lnTo>
                  <a:pt x="920440" y="0"/>
                </a:lnTo>
                <a:lnTo>
                  <a:pt x="920440" y="727915"/>
                </a:lnTo>
                <a:lnTo>
                  <a:pt x="0" y="72791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7" name="Freeform 17"/>
          <p:cNvSpPr/>
          <p:nvPr/>
        </p:nvSpPr>
        <p:spPr>
          <a:xfrm>
            <a:off x="1028700" y="6413402"/>
            <a:ext cx="920440" cy="727915"/>
          </a:xfrm>
          <a:custGeom>
            <a:avLst/>
            <a:gdLst/>
            <a:ahLst/>
            <a:cxnLst/>
            <a:rect l="l" t="t" r="r" b="b"/>
            <a:pathLst>
              <a:path w="920440" h="727915">
                <a:moveTo>
                  <a:pt x="0" y="0"/>
                </a:moveTo>
                <a:lnTo>
                  <a:pt x="920440" y="0"/>
                </a:lnTo>
                <a:lnTo>
                  <a:pt x="920440" y="727914"/>
                </a:lnTo>
                <a:lnTo>
                  <a:pt x="0" y="72791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8" name="Freeform 18"/>
          <p:cNvSpPr/>
          <p:nvPr/>
        </p:nvSpPr>
        <p:spPr>
          <a:xfrm>
            <a:off x="1028700" y="7388966"/>
            <a:ext cx="920440" cy="727915"/>
          </a:xfrm>
          <a:custGeom>
            <a:avLst/>
            <a:gdLst/>
            <a:ahLst/>
            <a:cxnLst/>
            <a:rect l="l" t="t" r="r" b="b"/>
            <a:pathLst>
              <a:path w="920440" h="727915">
                <a:moveTo>
                  <a:pt x="0" y="0"/>
                </a:moveTo>
                <a:lnTo>
                  <a:pt x="920440" y="0"/>
                </a:lnTo>
                <a:lnTo>
                  <a:pt x="920440" y="727915"/>
                </a:lnTo>
                <a:lnTo>
                  <a:pt x="0" y="72791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9" name="TextBox 19"/>
          <p:cNvSpPr txBox="1"/>
          <p:nvPr/>
        </p:nvSpPr>
        <p:spPr>
          <a:xfrm>
            <a:off x="9306193" y="4545242"/>
            <a:ext cx="2478360" cy="5048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(§ 1311 S. 2 BGB)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2090112" y="5257800"/>
            <a:ext cx="11854488" cy="8540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u="sng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übereinstimmende</a:t>
            </a:r>
            <a:r>
              <a:rPr lang="en-US" sz="4999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u="sng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Willenserklärung</a:t>
            </a:r>
            <a:r>
              <a:rPr lang="en-US" sz="4999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die </a:t>
            </a:r>
            <a:r>
              <a:rPr lang="en-US" sz="4999" u="sng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</a:t>
            </a:r>
            <a:r>
              <a:rPr lang="en-US" sz="4999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u="sng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</a:t>
            </a:r>
            <a:r>
              <a:rPr lang="en-US" sz="4999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u="sng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versprechen</a:t>
            </a:r>
            <a:endParaRPr lang="en-US" sz="4999" u="sng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13639041" y="5520807"/>
            <a:ext cx="1577578" cy="50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(§ 1312 BGB)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2090112" y="6226175"/>
            <a:ext cx="2920380" cy="8540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u="sng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Ehemündigkeit</a:t>
            </a:r>
            <a:endParaRPr lang="en-US" sz="4999" u="sng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5010492" y="6473825"/>
            <a:ext cx="2978944" cy="5048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(§ 1303 S. 1 BGB)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2090112" y="7194550"/>
            <a:ext cx="5264927" cy="842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999"/>
              </a:lnSpc>
              <a:spcBef>
                <a:spcPct val="0"/>
              </a:spcBef>
            </a:pPr>
            <a:r>
              <a:rPr lang="en-US" sz="4999" u="sng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gesetzliche</a:t>
            </a:r>
            <a:r>
              <a:rPr lang="en-US" sz="4999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u="sng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Eheverbote</a:t>
            </a:r>
            <a:r>
              <a:rPr lang="en-US" sz="4999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: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6696194" y="7194550"/>
            <a:ext cx="3971806" cy="842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keine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Doppelehe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9953595" y="7477126"/>
            <a:ext cx="1688083" cy="50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(§ 1306 BGB)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1784553" y="7194550"/>
            <a:ext cx="1921148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keine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2090112" y="8162925"/>
            <a:ext cx="13378488" cy="17399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zwischen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Verwandten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in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gerader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Linie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sowie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zwischen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Geschwistern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und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Halbgeschwistern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6343397" y="9319839"/>
            <a:ext cx="1761475" cy="5048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(§ 1307 BGB)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8213383" y="9048750"/>
            <a:ext cx="7003236" cy="8540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keine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zwischen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Personen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deren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 dirty="0"/>
          </a:p>
        </p:txBody>
      </p:sp>
      <p:grpSp>
        <p:nvGrpSpPr>
          <p:cNvPr id="3" name="Group 3"/>
          <p:cNvGrpSpPr/>
          <p:nvPr/>
        </p:nvGrpSpPr>
        <p:grpSpPr>
          <a:xfrm>
            <a:off x="3285165" y="913116"/>
            <a:ext cx="14255359" cy="1463273"/>
            <a:chOff x="0" y="0"/>
            <a:chExt cx="2208528" cy="22669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26699"/>
            </a:xfrm>
            <a:custGeom>
              <a:avLst/>
              <a:gdLst/>
              <a:ahLst/>
              <a:cxnLst/>
              <a:rect l="l" t="t" r="r" b="b"/>
              <a:pathLst>
                <a:path w="2208528" h="226699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214208"/>
                  </a:lnTo>
                  <a:cubicBezTo>
                    <a:pt x="2208528" y="221107"/>
                    <a:pt x="2202936" y="226699"/>
                    <a:pt x="2196037" y="226699"/>
                  </a:cubicBezTo>
                  <a:lnTo>
                    <a:pt x="12491" y="226699"/>
                  </a:lnTo>
                  <a:cubicBezTo>
                    <a:pt x="5592" y="226699"/>
                    <a:pt x="0" y="221107"/>
                    <a:pt x="0" y="214208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275142" b="-275142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691313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Freeform 8"/>
          <p:cNvSpPr/>
          <p:nvPr/>
        </p:nvSpPr>
        <p:spPr>
          <a:xfrm>
            <a:off x="1028700" y="3486708"/>
            <a:ext cx="920440" cy="727915"/>
          </a:xfrm>
          <a:custGeom>
            <a:avLst/>
            <a:gdLst/>
            <a:ahLst/>
            <a:cxnLst/>
            <a:rect l="l" t="t" r="r" b="b"/>
            <a:pathLst>
              <a:path w="920440" h="727915">
                <a:moveTo>
                  <a:pt x="0" y="0"/>
                </a:moveTo>
                <a:lnTo>
                  <a:pt x="920440" y="0"/>
                </a:lnTo>
                <a:lnTo>
                  <a:pt x="920440" y="727914"/>
                </a:lnTo>
                <a:lnTo>
                  <a:pt x="0" y="72791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9" name="TextBox 9"/>
          <p:cNvSpPr txBox="1"/>
          <p:nvPr/>
        </p:nvSpPr>
        <p:spPr>
          <a:xfrm>
            <a:off x="16113827" y="7604126"/>
            <a:ext cx="878773" cy="6794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dirty="0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</a:rPr>
              <a:t>B3)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629094" y="1170090"/>
            <a:ext cx="5014168" cy="8540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Füllen Sie den Lückentext!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090112" y="2435196"/>
            <a:ext cx="10482888" cy="8540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Verwandtschaft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durch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Adoption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begründet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worden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ist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2357682" y="2628871"/>
            <a:ext cx="2305430" cy="5048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(§ 1308 BGB)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090112" y="3376003"/>
            <a:ext cx="4105350" cy="8540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u="sng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Ehefähigkeitszeugnis</a:t>
            </a:r>
            <a:endParaRPr lang="en-US" sz="4999" u="sng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6195462" y="3709797"/>
            <a:ext cx="2643738" cy="5048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(§ 1309 I BGB)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913116"/>
            <a:ext cx="14255359" cy="1463273"/>
            <a:chOff x="0" y="0"/>
            <a:chExt cx="2208528" cy="22669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26699"/>
            </a:xfrm>
            <a:custGeom>
              <a:avLst/>
              <a:gdLst/>
              <a:ahLst/>
              <a:cxnLst/>
              <a:rect l="l" t="t" r="r" b="b"/>
              <a:pathLst>
                <a:path w="2208528" h="226699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214208"/>
                  </a:lnTo>
                  <a:cubicBezTo>
                    <a:pt x="2208528" y="221107"/>
                    <a:pt x="2202936" y="226699"/>
                    <a:pt x="2196037" y="226699"/>
                  </a:cubicBezTo>
                  <a:lnTo>
                    <a:pt x="12491" y="226699"/>
                  </a:lnTo>
                  <a:cubicBezTo>
                    <a:pt x="5592" y="226699"/>
                    <a:pt x="0" y="221107"/>
                    <a:pt x="0" y="214208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275142" b="-275142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691313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6042491" y="7604126"/>
            <a:ext cx="879920" cy="6794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dirty="0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</a:rPr>
              <a:t>B3)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629094" y="1170090"/>
            <a:ext cx="5014168" cy="8540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Füllen Sie den Lückentext!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0068" y="2676525"/>
            <a:ext cx="2284735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u="sng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Wirkungen</a:t>
            </a:r>
            <a:r>
              <a:rPr lang="en-US" sz="3000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</a:t>
            </a:r>
            <a:r>
              <a:rPr lang="en-US" sz="3000" u="sng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</a:t>
            </a:r>
            <a:r>
              <a:rPr lang="en-US" sz="3000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: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2591538" y="7060589"/>
            <a:ext cx="1633686" cy="8540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Erb- und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732324" y="3434740"/>
            <a:ext cx="1712863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(§ 1353 BGB) 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28700" y="3253765"/>
            <a:ext cx="5703624" cy="8540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eheliche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Lebensgemeinschaft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0706109" y="3355366"/>
            <a:ext cx="1713979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(§ 1355 BGB) 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8616637" y="3175978"/>
            <a:ext cx="1918022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Ehenamen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4312094" y="4345966"/>
            <a:ext cx="1752079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(§ 1356 BGB:)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2591538" y="3175978"/>
            <a:ext cx="3698102" cy="8540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Haushaltsführung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4350463" y="4345966"/>
            <a:ext cx="1692027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(§ 1357 BGB) 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6233636" y="4274528"/>
            <a:ext cx="8458368" cy="742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49"/>
              </a:lnSpc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Geschäfte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Deckung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des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Lebensbedarfs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16289640" y="5281613"/>
            <a:ext cx="1655936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(§ 1358 BGB)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028700" y="5188928"/>
            <a:ext cx="15673053" cy="739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99"/>
              </a:lnSpc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gegenseitige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Vertretung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von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Ehegatten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in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Angelegenheiten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Gesundheitssorge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6441481" y="6317641"/>
            <a:ext cx="1662410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(§ 1359 BGB)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020068" y="6223978"/>
            <a:ext cx="6110185" cy="76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99"/>
              </a:lnSpc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Umfang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Sorgfaltspflicht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10412845" y="6304146"/>
            <a:ext cx="2793504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(§§ 1360 – 1361 BGB) 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8339959" y="6071578"/>
            <a:ext cx="2072885" cy="8540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1020067" y="7049478"/>
            <a:ext cx="7083823" cy="8540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Ehewohnungs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- und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Haushaltssachen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8339959" y="7049478"/>
            <a:ext cx="4293661" cy="8540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eheliches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Güterrecht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1020068" y="4163403"/>
            <a:ext cx="3292026" cy="8540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Erwerbstätigkeit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1028700" y="8881455"/>
            <a:ext cx="8115300" cy="8540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kein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Einfluss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auf die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Staatsangehörigkeit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1020068" y="7960704"/>
            <a:ext cx="3292026" cy="8540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Pflichtteilsrecht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4349634" y="7960704"/>
            <a:ext cx="5632566" cy="8540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Zeugnisverweigerungsrechte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8" grpId="0"/>
      <p:bldP spid="29" grpId="0"/>
      <p:bldP spid="30" grpId="0"/>
      <p:bldP spid="3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323</Words>
  <Application>Microsoft Macintosh PowerPoint</Application>
  <PresentationFormat>Benutzerdefiniert</PresentationFormat>
  <Paragraphs>74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1" baseType="lpstr">
      <vt:lpstr>Pompiere</vt:lpstr>
      <vt:lpstr>Canva Sans</vt:lpstr>
      <vt:lpstr>Calibri</vt:lpstr>
      <vt:lpstr>Canva Sans Bold</vt:lpstr>
      <vt:lpstr>Arial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B3</dc:title>
  <cp:lastModifiedBy>Katja Dittrich</cp:lastModifiedBy>
  <cp:revision>1</cp:revision>
  <dcterms:created xsi:type="dcterms:W3CDTF">2006-08-16T00:00:00Z</dcterms:created>
  <dcterms:modified xsi:type="dcterms:W3CDTF">2025-01-02T14:54:10Z</dcterms:modified>
  <dc:identifier>DAGa9mU8dp4</dc:identifier>
</cp:coreProperties>
</file>