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2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208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8111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993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096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3670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15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8082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843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7423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976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745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95CA7-8A33-450F-BC9B-83F0C1F2416A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6BF1C-2BBF-43FA-86CE-C545BFFCC36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333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165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009230" y="1255652"/>
            <a:ext cx="6432351" cy="5149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872873" y="2573144"/>
            <a:ext cx="10052114" cy="320201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Feststellung der Identität und Staatsangehörigkeit der Beteiligten (Personalausweis bzw. Reisepass)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Anträge werden gestellt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persönliche Anhörung zum Trennungszeitpunkt und zum tatsächlichen Scheitern der Ehe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ggf. kurze Erörterung des VA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Befragung zum Nettoeinkommen zum Zeitpunkt der Antragstellung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Erörterung der Folgesachen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öffentliche Verkündung des Beschlusses – Tenor wird während der Anwesenheit der Beteiligten vorgelesen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formlose Übersendung des Protokolls an die Beteiligten bzw. Vertreter 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757238" y="2345386"/>
            <a:ext cx="1270083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Termin</a:t>
            </a:r>
            <a:endParaRPr lang="de-DE" sz="2400" b="1" dirty="0"/>
          </a:p>
        </p:txBody>
      </p:sp>
      <p:sp>
        <p:nvSpPr>
          <p:cNvPr id="15" name="Gefaltete Ecke 14"/>
          <p:cNvSpPr/>
          <p:nvPr/>
        </p:nvSpPr>
        <p:spPr>
          <a:xfrm rot="21272149">
            <a:off x="10010192" y="1144481"/>
            <a:ext cx="1829589" cy="175681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Termine sind immer </a:t>
            </a:r>
            <a:r>
              <a:rPr lang="de-DE" sz="2400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nicht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öffentlich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171909">
            <a:off x="10140760" y="4894211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128 I S.1 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03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166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009230" y="1255652"/>
            <a:ext cx="6432351" cy="5149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872873" y="2573144"/>
            <a:ext cx="10052114" cy="163790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Antragsteller: Versäumnisentscheidung ist dahin zu erlassen, dass der Antrag als zurückgenommen gilt (§ 130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Antragsgegner: eine Versäumnisentscheidung und eine Entscheidung nach Aktenlage ist unzulässig, hier kann Ordnungsgeld, aber nicht Ordnungshaft erhoben werden (§§ 128 IV, 130 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769712" y="2207069"/>
            <a:ext cx="4438399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Säumnis der Beteiligten (§ 130 FamFG):</a:t>
            </a:r>
          </a:p>
        </p:txBody>
      </p:sp>
      <p:sp>
        <p:nvSpPr>
          <p:cNvPr id="11" name="Gefaltete Ecke 10"/>
          <p:cNvSpPr/>
          <p:nvPr/>
        </p:nvSpPr>
        <p:spPr>
          <a:xfrm rot="171909">
            <a:off x="10140760" y="4894211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130 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3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167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009230" y="1255652"/>
            <a:ext cx="6432351" cy="5149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872873" y="2573144"/>
            <a:ext cx="10052114" cy="295502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Zustimmung zur Scheidung und Rücknahme des Scheidungsantrages können in der mündlichen Verhandlung zur Niederschrift des Gerichts oder zur Niederschrift der Geschäftsstelle erklärt werden (§ 134 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r>
              <a:rPr lang="de-DE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kein Anwaltszwang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 Zustimmung der Scheidung kann bis zum Schluss der mündlichen Verhandlung widerrufen werden (§ 134 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769712" y="2207069"/>
            <a:ext cx="7159851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Zustimmung zur Scheidung und zur Rücknahme (§ 134 FamFG)</a:t>
            </a:r>
            <a:endParaRPr lang="de-DE" sz="2000"/>
          </a:p>
        </p:txBody>
      </p:sp>
      <p:sp>
        <p:nvSpPr>
          <p:cNvPr id="11" name="Gefaltete Ecke 10"/>
          <p:cNvSpPr/>
          <p:nvPr/>
        </p:nvSpPr>
        <p:spPr>
          <a:xfrm rot="171909">
            <a:off x="9726422" y="1136599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134 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24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168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009230" y="1255652"/>
            <a:ext cx="6432351" cy="5149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871538" y="1962248"/>
            <a:ext cx="10052114" cy="192878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/>
          </a:p>
          <a:p>
            <a:r>
              <a:rPr lang="de-DE" b="1" dirty="0" smtClean="0"/>
              <a:t>Beschwerde </a:t>
            </a:r>
            <a:r>
              <a:rPr lang="de-DE" dirty="0"/>
              <a:t>(§ 58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Frist: </a:t>
            </a:r>
            <a:r>
              <a:rPr lang="de-DE" b="1" dirty="0"/>
              <a:t>1 Monat</a:t>
            </a:r>
            <a:r>
              <a:rPr lang="de-DE" dirty="0"/>
              <a:t> (§ 63 I </a:t>
            </a:r>
            <a:r>
              <a:rPr lang="de-DE" dirty="0" err="1"/>
              <a:t>FamFG</a:t>
            </a:r>
            <a:r>
              <a:rPr lang="de-DE" dirty="0"/>
              <a:t>) ab schriftlicher Bekanntgabe des Beschlusses an die Beteiligten bzw. wenn diese nicht bewirkt werden kann, spätestens mit Ablauf von 5 Monaten nach Erlass des Beschlusses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 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592234" y="1734491"/>
            <a:ext cx="2073501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Rechtsmittel</a:t>
            </a:r>
            <a:endParaRPr lang="de-DE" sz="2000" dirty="0"/>
          </a:p>
        </p:txBody>
      </p:sp>
      <p:sp>
        <p:nvSpPr>
          <p:cNvPr id="11" name="Gefaltete Ecke 10"/>
          <p:cNvSpPr/>
          <p:nvPr/>
        </p:nvSpPr>
        <p:spPr>
          <a:xfrm rot="21429676">
            <a:off x="9815492" y="1483031"/>
            <a:ext cx="1256278" cy="125942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58 I 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804101" y="3988252"/>
            <a:ext cx="10186988" cy="109205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Beschwerdeberechtigt: </a:t>
            </a:r>
          </a:p>
          <a:p>
            <a:pPr lvl="0"/>
            <a:r>
              <a:rPr lang="de-DE" dirty="0"/>
              <a:t>steht demjenigen zu, der durch den Beschluss in seinen Rechten beeinträchtigt </a:t>
            </a:r>
            <a:r>
              <a:rPr lang="de-DE" dirty="0" smtClean="0"/>
              <a:t>ist (§ </a:t>
            </a:r>
            <a:r>
              <a:rPr lang="de-DE" dirty="0"/>
              <a:t>59 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lvl="0"/>
            <a:r>
              <a:rPr lang="de-DE" dirty="0"/>
              <a:t>Kind, dass das 14. Lebensjahr vollendet hat, hat ein Beschwerderecht (§ 60 </a:t>
            </a:r>
            <a:r>
              <a:rPr lang="de-DE" dirty="0" err="1"/>
              <a:t>FamFG</a:t>
            </a:r>
            <a:r>
              <a:rPr lang="de-DE" dirty="0"/>
              <a:t>)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804101" y="5233437"/>
            <a:ext cx="10186988" cy="116516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Beschwerdebegründung: </a:t>
            </a:r>
          </a:p>
          <a:p>
            <a:pPr lvl="0"/>
            <a:r>
              <a:rPr lang="de-DE" dirty="0"/>
              <a:t>zwei Monaten ab der schriftlichen Bekanntgabe des Beschlusses, spätestens mit Ablauf von fünf Monaten nach Erlass des Beschlusses (§ 117 I </a:t>
            </a:r>
            <a:r>
              <a:rPr lang="de-DE" dirty="0" err="1"/>
              <a:t>FamFG</a:t>
            </a:r>
            <a:r>
              <a:rPr lang="de-DE" dirty="0"/>
              <a:t>)</a:t>
            </a:r>
            <a:endParaRPr lang="de-DE" dirty="0"/>
          </a:p>
        </p:txBody>
      </p:sp>
      <p:sp>
        <p:nvSpPr>
          <p:cNvPr id="14" name="Gefaltete Ecke 13"/>
          <p:cNvSpPr/>
          <p:nvPr/>
        </p:nvSpPr>
        <p:spPr>
          <a:xfrm rot="21429676">
            <a:off x="10474047" y="3257119"/>
            <a:ext cx="1256278" cy="125942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63 I 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56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Microsoft Office PowerPoint</Application>
  <PresentationFormat>Breitbild</PresentationFormat>
  <Paragraphs>71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5</cp:revision>
  <dcterms:created xsi:type="dcterms:W3CDTF">2023-08-14T10:55:39Z</dcterms:created>
  <dcterms:modified xsi:type="dcterms:W3CDTF">2023-08-14T14:07:31Z</dcterms:modified>
</cp:coreProperties>
</file>