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6" r:id="rId6"/>
    <p:sldId id="267"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05.02.2025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05.02.2025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a:t>
            </a:r>
            <a:r>
              <a:rPr lang="de-DE" dirty="0"/>
              <a:t>Das Ehepaar Bachmann kann sich nicht einigen, welchen Vornamen ihre neugeborene Tochter erhalten soll. Herr Bachmann möchte die Tochter Hildegard nennen, während Frau Bachmann zum Namen Hermine neigt. Wie kann der Konflikt gelöst werden?</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979266"/>
            <a:ext cx="9504584" cy="301960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Der Vorname wird durch die sorgeberechtigten Eltern bestimmt, denn die Vornamensbestimmung ist Teil der Personensorge (§ 1626 I 2 BGB). Die Bestimmung muss gemeinsam erfolgen. Wenn sich die Eltern in dieser wichtigen Angelegenheit nicht einigen können, kann jeder von ihnen das Familiengericht anrufen </a:t>
            </a:r>
            <a:br>
              <a:rPr lang="de-DE" sz="2000" dirty="0">
                <a:solidFill>
                  <a:schemeClr val="tx1"/>
                </a:solidFill>
              </a:rPr>
            </a:br>
            <a:r>
              <a:rPr lang="de-DE" sz="2000" dirty="0">
                <a:solidFill>
                  <a:schemeClr val="tx1"/>
                </a:solidFill>
              </a:rPr>
              <a:t>(§ 1628 S. 1 BGB). Das Familiengericht kann die Entscheidung einem Elternteil allein übertragen. Die Entscheidung wird davon abhängen, welcher Elternteil die besseren Gründe für die Namensbestimmung hat. Das Familiengericht wird versuchen, die Eltern von den vorgeschlagenen Vornamen abzubringen und gemeinsam einen geläufigen zu wählen.</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a:t>
            </a:r>
            <a:r>
              <a:rPr lang="de-DE" dirty="0"/>
              <a:t>Herr Schwarz und Frau </a:t>
            </a:r>
            <a:r>
              <a:rPr lang="de-DE" dirty="0" err="1"/>
              <a:t>Weiss</a:t>
            </a:r>
            <a:r>
              <a:rPr lang="de-DE" dirty="0"/>
              <a:t> heiraten. Zum Ehenamen bestimmen sie </a:t>
            </a:r>
            <a:r>
              <a:rPr lang="de-DE" dirty="0" err="1"/>
              <a:t>Weiss</a:t>
            </a:r>
            <a:r>
              <a:rPr lang="de-DE" dirty="0"/>
              <a:t>, doch fügt der Ehenamen für sich selbst dem Ehenamen seinen Geburtsnamen an, heißt also </a:t>
            </a:r>
            <a:r>
              <a:rPr lang="de-DE" dirty="0" err="1"/>
              <a:t>Weiss</a:t>
            </a:r>
            <a:r>
              <a:rPr lang="de-DE" dirty="0"/>
              <a:t>-Schwarz. Der gemeinsame Sohn wird geboren. Wie ist sein Geburtsname?</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897738"/>
            <a:ext cx="9504584" cy="139849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Der Sohn trägt als Geburtsname den Ehenamen seiner Eltern, also </a:t>
            </a:r>
            <a:r>
              <a:rPr lang="de-DE" sz="2000" dirty="0" err="1">
                <a:solidFill>
                  <a:schemeClr val="tx1"/>
                </a:solidFill>
              </a:rPr>
              <a:t>Weiss</a:t>
            </a:r>
            <a:r>
              <a:rPr lang="de-DE" sz="2000" dirty="0">
                <a:solidFill>
                  <a:schemeClr val="tx1"/>
                </a:solidFill>
              </a:rPr>
              <a:t> (§ 1616 BGB). Der Begleitname, den der Ehemann nach § 1355 IV BGB trägt, wirkt sich auf den Kindesnamen nicht aus.</a:t>
            </a:r>
          </a:p>
        </p:txBody>
      </p:sp>
    </p:spTree>
    <p:extLst>
      <p:ext uri="{BB962C8B-B14F-4D97-AF65-F5344CB8AC3E}">
        <p14:creationId xmlns:p14="http://schemas.microsoft.com/office/powerpoint/2010/main" val="261621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a:t>
            </a:r>
            <a:r>
              <a:rPr lang="de-DE" dirty="0"/>
              <a:t>Herr Blau und Frau Lila heiraten. Die Eheleute konnten sich nicht entschließen, einen gemeinsamen Ehenamen anzunehmen, sie führen nach der Heirat ihre bisherigen Namen fort. Der gemeinsame Sohn wird geboren. Wie ist sein Geburtsname?</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897738"/>
            <a:ext cx="9504584" cy="298054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Nach der Heirat heißt der Ehemann weiterhin Blau, die Ehefrau weiterhin Lila </a:t>
            </a:r>
          </a:p>
          <a:p>
            <a:pPr algn="ctr"/>
            <a:r>
              <a:rPr lang="de-DE" sz="2000" dirty="0">
                <a:solidFill>
                  <a:schemeClr val="tx1"/>
                </a:solidFill>
              </a:rPr>
              <a:t>(§ 1355 I 3 BGB). In diesem Fall muss der Name des Kindes durch Erklärung der Eltern bestimmt werden. Da beiden Eltern das Sorgerecht kraft Ehe gemeinsam zusteht, obliegt es ihnen, den Geburtsnamen des Kindes zu bestimmen. Zur Wahl steht der Name, den die Mutter oder Vater zur Zeit der Erklärung führt (§ 1617 I 1 BGB). Eine wirksame Namensbestimmung liegt nur vor, wenn beide Eltern gegenüber dem Standesbeamten eine übereinstimmende Erklärung abgegeben haben. Der gemeinsame Sohn erhält also den Geburtsnamen Blau oder Lila.</a:t>
            </a:r>
          </a:p>
        </p:txBody>
      </p:sp>
    </p:spTree>
    <p:extLst>
      <p:ext uri="{BB962C8B-B14F-4D97-AF65-F5344CB8AC3E}">
        <p14:creationId xmlns:p14="http://schemas.microsoft.com/office/powerpoint/2010/main" val="81864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 </a:t>
            </a:r>
            <a:r>
              <a:rPr lang="de-DE" dirty="0"/>
              <a:t>Die Eltern aus Fall c) können sich nicht einigen. Herr Blau möchte, dass der Sohn den Namen Blau erhält, die Mutter besteht auf Lila. Wie ist die Rechtslage.</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897738"/>
            <a:ext cx="9555816" cy="298054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Da die gemeinsam sorgeberechtigten Eltern keine wirksame Namensbestimmung getroffen haben, hat der Sohn noch keinen Geburtsnamen. Dauert dieser Zustand über einen Monat nach der Geburt des Kindes an, so hat das Familiengericht das Bestimmungsrecht auf einen Elternteil allein zu übertragen </a:t>
            </a:r>
          </a:p>
          <a:p>
            <a:r>
              <a:rPr lang="de-DE" sz="2000" dirty="0">
                <a:solidFill>
                  <a:schemeClr val="tx1"/>
                </a:solidFill>
              </a:rPr>
              <a:t>(§ 1617 II 1 BGB), der dann die Wahl unter den nach § 1617 I 1 BGB zur Verfügung stehenden Namen trifft. </a:t>
            </a:r>
          </a:p>
          <a:p>
            <a:r>
              <a:rPr lang="de-DE" sz="2000" dirty="0">
                <a:solidFill>
                  <a:schemeClr val="tx1"/>
                </a:solidFill>
              </a:rPr>
              <a:t>Überträgt das Gericht die Namensbestimmung z. B. auf Frau Lila, so kann sie entweder Lila oder Blau als Geburtsnamen für das Kind bestimmen. Sie ist nicht an ihre ursprüngliche Favorisierung des eigenen Namens gebunden.</a:t>
            </a:r>
          </a:p>
        </p:txBody>
      </p:sp>
    </p:spTree>
    <p:extLst>
      <p:ext uri="{BB962C8B-B14F-4D97-AF65-F5344CB8AC3E}">
        <p14:creationId xmlns:p14="http://schemas.microsoft.com/office/powerpoint/2010/main" val="348683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e) </a:t>
            </a:r>
            <a:r>
              <a:rPr lang="de-DE" dirty="0"/>
              <a:t>Angenommen, in Fall d) ist die Bestimmungsbefugnis auf Frau Lila übertragen worden. Frau Lila jedoch, inzwischen neu verliebt, hat andere Sorgen und bleibt, was den Geburtsnamen vom Sohn betrifft, untätig. Was hat zu geschehen?</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897738"/>
            <a:ext cx="9555816" cy="126919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Das Gericht kann Frau Lila eine Frist zur Ausübung des Bestimmungsrechts setzen. Nach deren fruchtlosem Ablauf erhält der Sohn kraft Gesetzes als Geburtsname den Namen, den der Bestimmungsbefugte (hier: Frau Lila) trägt (§ 1617 II 3, 4 BGB), also Lila.</a:t>
            </a:r>
          </a:p>
        </p:txBody>
      </p:sp>
    </p:spTree>
    <p:extLst>
      <p:ext uri="{BB962C8B-B14F-4D97-AF65-F5344CB8AC3E}">
        <p14:creationId xmlns:p14="http://schemas.microsoft.com/office/powerpoint/2010/main" val="357654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D3</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6"/>
            <a:ext cx="7911548" cy="211985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Angenommen, in Fall e) hat der Sohn schließlich durch fruchtlosen Ablauf der bestimmten Frist den Namen Lila erhalten. Die Ehegatten Blau und Lila bekommen nun eine Tochter. Als Geburtsname soll sie den Namen des Ehemannes, also Blau tragen. Die Eltern meinen, auf diese Weise eine gewisse Gleichberechtigung in der Namensfrage herstellen zu können. Ist diese Bestimmung des Geburtsnamens zulässig?</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445714" y="3690592"/>
            <a:ext cx="9555816" cy="229852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Die Eltern haben in diesem Fall keine Möglichkeit, den Geburtsnamen der Tochter zu bestimmen. Denn der für das erste Kind bestimmte Geburtsname gilt auch für alle weiteren gemeinsamen Kinder der Eltern </a:t>
            </a:r>
            <a:br>
              <a:rPr lang="de-DE" sz="2000">
                <a:solidFill>
                  <a:schemeClr val="tx1"/>
                </a:solidFill>
              </a:rPr>
            </a:br>
            <a:r>
              <a:rPr lang="de-DE" sz="2000">
                <a:solidFill>
                  <a:schemeClr val="tx1"/>
                </a:solidFill>
              </a:rPr>
              <a:t>(§ 1617 I 3 BGB). Der Geburtsname des Sohnes ist zwar hier kraft Gesetzes eingetreten (§ 1617 II 4 BGB), doch gilt das Prinzip der Namensgleichheit von Geschwistern auch in diesem Fall (§ 1617 II 2 BGB).</a:t>
            </a:r>
            <a:endParaRPr lang="de-DE" sz="2000" dirty="0">
              <a:solidFill>
                <a:schemeClr val="tx1"/>
              </a:solidFill>
            </a:endParaRPr>
          </a:p>
        </p:txBody>
      </p:sp>
    </p:spTree>
    <p:extLst>
      <p:ext uri="{BB962C8B-B14F-4D97-AF65-F5344CB8AC3E}">
        <p14:creationId xmlns:p14="http://schemas.microsoft.com/office/powerpoint/2010/main" val="276534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789</Words>
  <Application>Microsoft Office PowerPoint</Application>
  <PresentationFormat>Breitbild</PresentationFormat>
  <Paragraphs>45</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13</cp:revision>
  <dcterms:created xsi:type="dcterms:W3CDTF">2025-01-06T11:40:08Z</dcterms:created>
  <dcterms:modified xsi:type="dcterms:W3CDTF">2025-02-05T12:51:28Z</dcterms:modified>
</cp:coreProperties>
</file>