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66" r:id="rId7"/>
    <p:sldId id="27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56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72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5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24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31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15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10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11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12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02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59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3C5C-6EF9-45C4-8552-BD73A16B4723}" type="datetimeFigureOut">
              <a:rPr lang="de-DE" smtClean="0"/>
              <a:t>19.04.2024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4446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Anerkenntnisurteil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27140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395663" y="1957137"/>
            <a:ext cx="4700337" cy="8823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ergeht, wenn der eingeklagte Anspruch anerkannt wird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Anerkenntnisurteil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25733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395663" y="1957137"/>
            <a:ext cx="4700337" cy="8823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ergeht, wenn der eingeklagte Anspruch </a:t>
            </a:r>
            <a:r>
              <a:rPr lang="de-DE" dirty="0" smtClean="0"/>
              <a:t>anerkannt </a:t>
            </a:r>
            <a:r>
              <a:rPr lang="de-DE" dirty="0" smtClean="0"/>
              <a:t>wird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Anerkenntnisurteil</a:t>
            </a:r>
            <a:endParaRPr lang="de-DE" sz="28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395663" y="3180347"/>
            <a:ext cx="4563979" cy="92242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</a:t>
            </a:r>
            <a:r>
              <a:rPr lang="de-DE" dirty="0" smtClean="0"/>
              <a:t>chriftliches AU immer an beide Parteien zustellen – die Zustellung ersetzt die Verkündung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274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395663" y="1957137"/>
            <a:ext cx="4700337" cy="8823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ergeht, wenn der eingeklagte Anspruch anerkannt wird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Anerkenntnisurteil</a:t>
            </a:r>
            <a:endParaRPr lang="de-DE" sz="28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395663" y="3180347"/>
            <a:ext cx="4563979" cy="92242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</a:t>
            </a:r>
            <a:r>
              <a:rPr lang="de-DE" dirty="0" smtClean="0"/>
              <a:t>chriftliches AU immer an beide Parteien zustellen – die Zustellung ersetzt die Verkündung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407694" y="4443662"/>
            <a:ext cx="4539916" cy="97054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Zustelldaten auf der Urschrift vermerken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4848727" y="5354053"/>
            <a:ext cx="1339515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§ 315 III ZPO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56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395663" y="1957137"/>
            <a:ext cx="4700337" cy="8823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ergeht, wenn der eingeklagte Anspruch anerkannt wird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Anerkenntnisurteil</a:t>
            </a:r>
            <a:endParaRPr lang="de-DE" sz="28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395663" y="3180347"/>
            <a:ext cx="4563979" cy="92242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</a:t>
            </a:r>
            <a:r>
              <a:rPr lang="de-DE" dirty="0" smtClean="0"/>
              <a:t>chriftliches AU immer an beide Parteien zustellen – die Zustellung ersetzt die Verkündung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407694" y="4443662"/>
            <a:ext cx="4539916" cy="97054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Zustelldaten auf der Urschrift vermerken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4848727" y="5354053"/>
            <a:ext cx="1339515" cy="457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§ 315 III ZPO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8109284" y="2606842"/>
            <a:ext cx="3240505" cy="174056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Berufung</a:t>
            </a:r>
          </a:p>
          <a:p>
            <a:pPr algn="ctr"/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8045116" y="2302043"/>
            <a:ext cx="1524000" cy="48126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Rechtsmittel</a:t>
            </a:r>
            <a:endParaRPr lang="de-DE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Pfeil nach rechts 10"/>
          <p:cNvSpPr/>
          <p:nvPr/>
        </p:nvSpPr>
        <p:spPr>
          <a:xfrm>
            <a:off x="9569116" y="4928936"/>
            <a:ext cx="2145633" cy="1564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AU – vorbereiten </a:t>
            </a:r>
            <a:r>
              <a:rPr lang="de-DE" dirty="0" err="1" smtClean="0"/>
              <a:t>Formuar</a:t>
            </a:r>
            <a:r>
              <a:rPr lang="de-DE" dirty="0" smtClean="0"/>
              <a:t> Nr. 634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057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4038599" y="1588168"/>
            <a:ext cx="4299285" cy="6336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Bearbeitung des erlassenen Anerkenntnisurteil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Anerkenntnisurteil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9331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4038599" y="1588168"/>
            <a:ext cx="4299285" cy="6336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Bearbeitung des erlassenen Anerkenntnisurteil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2269958" y="393032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Anerkenntnisurteil</a:t>
            </a:r>
            <a:endParaRPr lang="de-DE" sz="2800" dirty="0"/>
          </a:p>
        </p:txBody>
      </p:sp>
      <p:sp>
        <p:nvSpPr>
          <p:cNvPr id="5" name="Abgerundetes Rechteck 4"/>
          <p:cNvSpPr/>
          <p:nvPr/>
        </p:nvSpPr>
        <p:spPr>
          <a:xfrm>
            <a:off x="1764632" y="2334127"/>
            <a:ext cx="8726905" cy="4283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de-DE" dirty="0" smtClean="0"/>
              <a:t>Anerkenntnisurteil</a:t>
            </a:r>
          </a:p>
          <a:p>
            <a:pPr marL="742950" lvl="1" indent="-285750">
              <a:buFontTx/>
              <a:buChar char="-"/>
            </a:pPr>
            <a:r>
              <a:rPr lang="de-DE" dirty="0" smtClean="0"/>
              <a:t>Prüfung, ob Unterschrift, </a:t>
            </a:r>
          </a:p>
          <a:p>
            <a:pPr marL="742950" lvl="1" indent="-285750">
              <a:buFontTx/>
              <a:buChar char="-"/>
            </a:pPr>
            <a:r>
              <a:rPr lang="de-DE" dirty="0" smtClean="0"/>
              <a:t>Foliieren, von der Vernichtung ausschließen (Innenaktendeckel), Vermerk auf den Aktendeckel, aussondern (Anlegung eines Aussonderungsheftes), Fehlblatt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7.  Reiter „Dokumenten/Nachrichten“ Expressproduktion</a:t>
            </a:r>
          </a:p>
          <a:p>
            <a:pPr marL="742950" lvl="1" indent="-285750">
              <a:buFontTx/>
              <a:buChar char="-"/>
            </a:pPr>
            <a:r>
              <a:rPr lang="de-DE" dirty="0" smtClean="0"/>
              <a:t>Datum im Urteil ergänzen</a:t>
            </a:r>
          </a:p>
          <a:p>
            <a:pPr marL="742950" lvl="1" indent="-285750">
              <a:buFontTx/>
              <a:buChar char="-"/>
            </a:pPr>
            <a:r>
              <a:rPr lang="de-DE" dirty="0" smtClean="0"/>
              <a:t>Min. Erledigungsvermerk ausdrucken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Erledigungsvermerk foliieren – für Zustellnachweise aussperren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SKR erstellen</a:t>
            </a:r>
          </a:p>
          <a:p>
            <a:pPr marL="742950" lvl="1" indent="-285750">
              <a:buFontTx/>
              <a:buChar char="-"/>
            </a:pPr>
            <a:r>
              <a:rPr lang="de-DE" dirty="0" smtClean="0"/>
              <a:t>KR ausdrucken, unterschreiben, in die 1 Heftung, foliieren </a:t>
            </a:r>
          </a:p>
          <a:p>
            <a:pPr marL="742950" lvl="1" indent="-285750">
              <a:buFontTx/>
              <a:buChar char="-"/>
            </a:pPr>
            <a:r>
              <a:rPr lang="de-DE" dirty="0" smtClean="0"/>
              <a:t>Kost18, z.d.A. nehmen, foliieren, Vermerk auf der SKR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Verfahrensaktion – Erledigen: Verfahren erledigen und VE ausfüllen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Frist für die Zustellung notieren (</a:t>
            </a:r>
            <a:r>
              <a:rPr lang="de-DE" dirty="0" err="1" smtClean="0"/>
              <a:t>ForumSTAR</a:t>
            </a:r>
            <a:r>
              <a:rPr lang="de-DE" dirty="0" smtClean="0"/>
              <a:t> und Akte)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Akte wegfächern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710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Breitbild</PresentationFormat>
  <Paragraphs>36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Schulz, André</dc:creator>
  <cp:lastModifiedBy>Schulz, André</cp:lastModifiedBy>
  <cp:revision>19</cp:revision>
  <dcterms:created xsi:type="dcterms:W3CDTF">2024-04-15T07:30:39Z</dcterms:created>
  <dcterms:modified xsi:type="dcterms:W3CDTF">2024-04-19T04:33:02Z</dcterms:modified>
</cp:coreProperties>
</file>