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65" r:id="rId3"/>
    <p:sldId id="366" r:id="rId4"/>
    <p:sldId id="367" r:id="rId5"/>
    <p:sldId id="368" r:id="rId6"/>
    <p:sldId id="3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121096-00FE-46EB-8E3D-8DDAA59A87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Tätigkeiten zur Feststellung der Notwendigkeit einer Betreuung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DC3C9AF-754B-40A8-95E0-D12B34BD1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443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88571" y="757646"/>
            <a:ext cx="9753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Sozialbericht der Betreuungsbehörde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Ergibt sich aus § 279 Abs. 2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Schreiben an Betreuungsbehörde mit der Bitte um Erstellung des Berichts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Behörde fertigt Bericht an 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 meist mit persönlicher Anhörung des Betroffenen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latin typeface="Arial Narrow" panose="020B0606020202030204" pitchFamily="34" charset="0"/>
                <a:sym typeface="Wingdings" panose="05000000000000000000" pitchFamily="2" charset="2"/>
              </a:rPr>
              <a:t>Meist erste Verfahrenshandlung 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des Richters</a:t>
            </a:r>
            <a:endParaRPr lang="de-DE" sz="2800" dirty="0">
              <a:latin typeface="Arial Narrow" panose="020B0606020202030204" pitchFamily="34" charset="0"/>
            </a:endParaRP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58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53737" y="653143"/>
            <a:ext cx="973618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Ärztliches Gutachten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Ergibt sich aus § 280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Vor Betreuerbestellung oder Einwilligungsvorbehalt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Durch psychiatrischen Facharzt oder Arzt mit Erfahrung auf dem Gebiet der Psychiatrie (§ 280 Abs. 1 Satz 2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Beauftragung kann formlos erfolgen; meist durch Beschluss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Vor Beauftragung ist den Beteiligten rechtliches Gehör zu gewähren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Bericht der Betreuungsbehörde soll im Gutachten berücksichtigt werden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56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B230E6-208B-8745-B97A-B5B107F0D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916" y="583911"/>
            <a:ext cx="8643938" cy="357188"/>
          </a:xfrm>
        </p:spPr>
        <p:txBody>
          <a:bodyPr>
            <a:noAutofit/>
          </a:bodyPr>
          <a:lstStyle/>
          <a:p>
            <a:r>
              <a:rPr lang="de-DE" sz="3200" b="1" dirty="0">
                <a:solidFill>
                  <a:schemeClr val="tx1"/>
                </a:solidFill>
                <a:latin typeface="Arial Narrow" panose="020B0606020202030204" pitchFamily="34" charset="0"/>
              </a:rPr>
              <a:t>Ärztliches Gutachten</a:t>
            </a:r>
          </a:p>
        </p:txBody>
      </p:sp>
      <p:sp>
        <p:nvSpPr>
          <p:cNvPr id="2" name="Rechteck 1"/>
          <p:cNvSpPr/>
          <p:nvPr/>
        </p:nvSpPr>
        <p:spPr>
          <a:xfrm>
            <a:off x="1123950" y="1155264"/>
            <a:ext cx="7762875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2800" b="1" dirty="0">
                <a:latin typeface="Arial Narrow" panose="020B0606020202030204" pitchFamily="34" charset="0"/>
              </a:rPr>
              <a:t>Vor dem Gutachten Tatsachenermittlung, ob die weiteren Voraussetzungen der Betreuerbestellung überhaupt vorliegen können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800" b="1" dirty="0">
                <a:latin typeface="Arial Narrow" panose="020B0606020202030204" pitchFamily="34" charset="0"/>
              </a:rPr>
              <a:t>Kein Gutachten, wenn die Bestellung eines Betreuers oder eines Einwilligungsvorbehalts nicht beabsichtigt ist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800" b="1" dirty="0">
                <a:latin typeface="Arial Narrow" panose="020B0606020202030204" pitchFamily="34" charset="0"/>
              </a:rPr>
              <a:t>Möglichkeit der Verwertung von Pflegeversicherungsgutachten nach § 282 </a:t>
            </a:r>
            <a:r>
              <a:rPr lang="de-DE" sz="2800" b="1" dirty="0" err="1">
                <a:latin typeface="Arial Narrow" panose="020B0606020202030204" pitchFamily="34" charset="0"/>
              </a:rPr>
              <a:t>FamFG</a:t>
            </a:r>
            <a:endParaRPr lang="de-DE" sz="2800" b="1" dirty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2800" b="1" dirty="0">
                <a:latin typeface="Arial Narrow" panose="020B0606020202030204" pitchFamily="34" charset="0"/>
              </a:rPr>
              <a:t>Gutachten ist dem Betroffenen zwecks rechtlichen Gehörs zu übersenden</a:t>
            </a:r>
          </a:p>
          <a:p>
            <a:endParaRPr lang="de-DE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45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79566" y="661851"/>
            <a:ext cx="1070283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latin typeface="Arial Narrow" panose="020B0606020202030204" pitchFamily="34" charset="0"/>
              </a:rPr>
              <a:t>Bereiche, auf die sich das Gutachten erstrecken soll</a:t>
            </a:r>
          </a:p>
          <a:p>
            <a:endParaRPr lang="de-DE" sz="4000" b="1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Krankheitsbild und Krankheitsentwicklung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Durchgeführte Untersuchungen und Erkenntnisse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Körperliche und psychiatrischer Zustand des Betroffenen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Umfang der Aufgabenkreise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800" dirty="0">
                <a:latin typeface="Arial Narrow" panose="020B0606020202030204" pitchFamily="34" charset="0"/>
              </a:rPr>
              <a:t>Dauer der Maßnahme (z.B. der Betreuung)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323347" y="4193310"/>
            <a:ext cx="5259053" cy="25853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 Narrow" panose="020B0606020202030204" pitchFamily="34" charset="0"/>
              </a:rPr>
              <a:t>Sonderfälle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Betroffener beantragt Betreuung selbst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Betreuer nur zur Geltendmachung von Rechten gegenüber Bevollmächtigten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Dann gilt: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400" dirty="0"/>
              <a:t>Ärztliches Zeugnis (Attest) reicht (§ 281 </a:t>
            </a:r>
            <a:r>
              <a:rPr lang="de-DE" sz="1400" dirty="0" err="1"/>
              <a:t>FamFG</a:t>
            </a:r>
            <a:r>
              <a:rPr lang="de-DE" sz="1400" dirty="0"/>
              <a:t>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400" dirty="0"/>
              <a:t>Inhalt wie Gutachten nur verkürzt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DE" sz="1400" dirty="0"/>
              <a:t>Kann durch jeden Arzt erstellt werden</a:t>
            </a:r>
          </a:p>
          <a:p>
            <a:endParaRPr lang="de-DE" sz="28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74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73018" y="471055"/>
            <a:ext cx="9855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Anhörung des Betroffenen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Persönliche Anhörung vor Betreuerbestellung oder Einwilligungsvorbehalt (§ 278 Abs. 1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Grundsätzlich keine Rechtshilfe (außer Entscheidung auch ohne eigenen Eindruck möglich und bei einstweiligen Anordnungen)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Ergebnis der Gutachten sind Betroffenen mitzuteilen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Alternativen müssen besprochen werden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Ergebnis der Anhörung muss mitgeteilt werden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73289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272</Words>
  <Application>Microsoft Office PowerPoint</Application>
  <PresentationFormat>Breitbild</PresentationFormat>
  <Paragraphs>42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Century Gothic</vt:lpstr>
      <vt:lpstr>Wingdings</vt:lpstr>
      <vt:lpstr>Wingdings 3</vt:lpstr>
      <vt:lpstr>Segment</vt:lpstr>
      <vt:lpstr>Tätigkeiten zur Feststellung der Notwendigkeit einer Betreuung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Tätigkeiten zur Feststellung der Notwendigkeit einer Betreuung</dc:title>
  <dc:creator>Neuendorf-Schulz, Simone</dc:creator>
  <cp:lastModifiedBy>Neuendorf-Schulz, Simone</cp:lastModifiedBy>
  <cp:revision>2</cp:revision>
  <dcterms:created xsi:type="dcterms:W3CDTF">2024-12-05T07:10:07Z</dcterms:created>
  <dcterms:modified xsi:type="dcterms:W3CDTF">2024-12-05T07:23:36Z</dcterms:modified>
</cp:coreProperties>
</file>