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Pompiere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96243" y="441925"/>
            <a:ext cx="8347508" cy="2200707"/>
          </a:xfrm>
          <a:custGeom>
            <a:avLst/>
            <a:gdLst/>
            <a:ahLst/>
            <a:cxnLst/>
            <a:rect l="l" t="t" r="r" b="b"/>
            <a:pathLst>
              <a:path w="8347508" h="2200707">
                <a:moveTo>
                  <a:pt x="0" y="0"/>
                </a:moveTo>
                <a:lnTo>
                  <a:pt x="8347508" y="0"/>
                </a:lnTo>
                <a:lnTo>
                  <a:pt x="8347508" y="2200707"/>
                </a:lnTo>
                <a:lnTo>
                  <a:pt x="0" y="2200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20532" y="3558271"/>
            <a:ext cx="4249465" cy="6059843"/>
          </a:xfrm>
          <a:custGeom>
            <a:avLst/>
            <a:gdLst/>
            <a:ahLst/>
            <a:cxnLst/>
            <a:rect l="l" t="t" r="r" b="b"/>
            <a:pathLst>
              <a:path w="4249465" h="6059843">
                <a:moveTo>
                  <a:pt x="0" y="0"/>
                </a:moveTo>
                <a:lnTo>
                  <a:pt x="4249465" y="0"/>
                </a:lnTo>
                <a:lnTo>
                  <a:pt x="4249465" y="6059843"/>
                </a:lnTo>
                <a:lnTo>
                  <a:pt x="0" y="6059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32464" y="1542279"/>
            <a:ext cx="9306437" cy="8383549"/>
          </a:xfrm>
          <a:custGeom>
            <a:avLst/>
            <a:gdLst/>
            <a:ahLst/>
            <a:cxnLst/>
            <a:rect l="l" t="t" r="r" b="b"/>
            <a:pathLst>
              <a:path w="9306437" h="8383549">
                <a:moveTo>
                  <a:pt x="0" y="0"/>
                </a:moveTo>
                <a:lnTo>
                  <a:pt x="9306437" y="0"/>
                </a:lnTo>
                <a:lnTo>
                  <a:pt x="9306437" y="8383548"/>
                </a:lnTo>
                <a:lnTo>
                  <a:pt x="0" y="8383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48000" y="1118416"/>
            <a:ext cx="716194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=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Ausfertigung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mit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Vollstreckungsklausel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95816" y="2335901"/>
            <a:ext cx="3542626" cy="325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17 -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Richtlinien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für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die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Fertigung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des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Schreibwerks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512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bei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den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Gerichten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und der KEJ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9904794" y="1998142"/>
            <a:ext cx="9441976" cy="6290717"/>
          </a:xfrm>
          <a:custGeom>
            <a:avLst/>
            <a:gdLst/>
            <a:ahLst/>
            <a:cxnLst/>
            <a:rect l="l" t="t" r="r" b="b"/>
            <a:pathLst>
              <a:path w="9441976" h="6290717">
                <a:moveTo>
                  <a:pt x="0" y="0"/>
                </a:moveTo>
                <a:lnTo>
                  <a:pt x="9441976" y="0"/>
                </a:lnTo>
                <a:lnTo>
                  <a:pt x="9441976" y="6290716"/>
                </a:lnTo>
                <a:lnTo>
                  <a:pt x="0" y="629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2984924" y="1998142"/>
            <a:ext cx="9441976" cy="6290717"/>
          </a:xfrm>
          <a:custGeom>
            <a:avLst/>
            <a:gdLst/>
            <a:ahLst/>
            <a:cxnLst/>
            <a:rect l="l" t="t" r="r" b="b"/>
            <a:pathLst>
              <a:path w="9441976" h="6290717">
                <a:moveTo>
                  <a:pt x="0" y="0"/>
                </a:moveTo>
                <a:lnTo>
                  <a:pt x="9441976" y="0"/>
                </a:lnTo>
                <a:lnTo>
                  <a:pt x="9441976" y="6290716"/>
                </a:lnTo>
                <a:lnTo>
                  <a:pt x="0" y="629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58851" y="4242558"/>
            <a:ext cx="5894121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Vorstehende, mit der Urschrift übereinstimmende Ausfertigung wird d. _____ zum Zwecke der Zwangsvollstreckung erteilt.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 Entscheidung ist d. _____ am _____ von Amts wegen zugestellt worden.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Berlin, …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Name, Dienstbezeichnung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980804" y="7605727"/>
            <a:ext cx="1534039" cy="153403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10" r="-2432" b="-5484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896980" y="705167"/>
            <a:ext cx="36178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mpiere"/>
              </a:rPr>
              <a:t>Vollstreckbare Ausfertigung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58252" y="2270346"/>
            <a:ext cx="12953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808080"/>
                </a:solidFill>
                <a:latin typeface="Pompiere"/>
              </a:rPr>
              <a:t>Text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08566" y="705167"/>
            <a:ext cx="403443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mpiere"/>
              </a:rPr>
              <a:t>Vollstreckbare Teilausfertigung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78122" y="2270346"/>
            <a:ext cx="12953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808080"/>
                </a:solidFill>
                <a:latin typeface="Pompiere"/>
              </a:rPr>
              <a:t>Text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78722" y="4242558"/>
            <a:ext cx="5894121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Vorstehende, mit der Urschrift übereinstimmende auszugsweise Ausfertigung wird hinsichtlich 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Ziff. … d. _____ zum Zwecke der Zwangsvoll-streckung erteilt.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 _____ ist d. _____ am _____ von Amts wegen zugestellt worden.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Berlin, …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Name, Dienstbezeichnung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108959" y="7685589"/>
            <a:ext cx="1534039" cy="153403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10" r="-2432" b="-5484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875546" y="2964279"/>
            <a:ext cx="3056357" cy="4358441"/>
          </a:xfrm>
          <a:custGeom>
            <a:avLst/>
            <a:gdLst/>
            <a:ahLst/>
            <a:cxnLst/>
            <a:rect l="l" t="t" r="r" b="b"/>
            <a:pathLst>
              <a:path w="3056357" h="4358441">
                <a:moveTo>
                  <a:pt x="0" y="0"/>
                </a:moveTo>
                <a:lnTo>
                  <a:pt x="3056357" y="0"/>
                </a:lnTo>
                <a:lnTo>
                  <a:pt x="3056357" y="4358442"/>
                </a:lnTo>
                <a:lnTo>
                  <a:pt x="0" y="4358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Benutzerdefiniert</PresentationFormat>
  <Paragraphs>22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Pompiere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= Ausfertigung mit Vollstreckungsklausel</dc:title>
  <cp:lastModifiedBy>Dittrich, Katja</cp:lastModifiedBy>
  <cp:revision>3</cp:revision>
  <dcterms:created xsi:type="dcterms:W3CDTF">2006-08-16T00:00:00Z</dcterms:created>
  <dcterms:modified xsi:type="dcterms:W3CDTF">2024-10-02T07:40:56Z</dcterms:modified>
  <dc:identifier>DAF9P5sYgIE</dc:identifier>
</cp:coreProperties>
</file>