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nva Sans" panose="020B0503030501040103" pitchFamily="34" charset="0"/>
      <p:regular r:id="rId10"/>
    </p:embeddedFont>
    <p:embeddedFont>
      <p:font typeface="Canva Sans Bold" panose="020B0803030501040103" pitchFamily="34" charset="0"/>
      <p:regular r:id="rId11"/>
      <p:bold r:id="rId12"/>
    </p:embeddedFont>
    <p:embeddedFont>
      <p:font typeface="Pompiere" panose="02000000000000000000" pitchFamily="2" charset="77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CA5C0-4526-5648-934B-02FF8001DBDD}" v="20" dt="2025-01-09T14:40:07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9B0CA5C0-4526-5648-934B-02FF8001DBDD}"/>
    <pc:docChg chg="modSld">
      <pc:chgData name="Katja Dittrich" userId="7fd2e0e7fd3099c6" providerId="LiveId" clId="{9B0CA5C0-4526-5648-934B-02FF8001DBDD}" dt="2025-01-09T14:40:07.703" v="42"/>
      <pc:docMkLst>
        <pc:docMk/>
      </pc:docMkLst>
      <pc:sldChg chg="modSp mod">
        <pc:chgData name="Katja Dittrich" userId="7fd2e0e7fd3099c6" providerId="LiveId" clId="{9B0CA5C0-4526-5648-934B-02FF8001DBDD}" dt="2025-01-09T14:37:18.370" v="10" actId="14100"/>
        <pc:sldMkLst>
          <pc:docMk/>
          <pc:sldMk cId="0" sldId="256"/>
        </pc:sldMkLst>
        <pc:spChg chg="mod">
          <ac:chgData name="Katja Dittrich" userId="7fd2e0e7fd3099c6" providerId="LiveId" clId="{9B0CA5C0-4526-5648-934B-02FF8001DBDD}" dt="2025-01-09T14:36:18.264" v="0" actId="1410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6:54.950" v="3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7:00.954" v="4" actId="1410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7:04.470" v="5" actId="1410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7:07.365" v="6" actId="14100"/>
          <ac:spMkLst>
            <pc:docMk/>
            <pc:sldMk cId="0" sldId="256"/>
            <ac:spMk id="22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7:10.303" v="7" actId="14100"/>
          <ac:spMkLst>
            <pc:docMk/>
            <pc:sldMk cId="0" sldId="256"/>
            <ac:spMk id="23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7:12.704" v="8" actId="14100"/>
          <ac:spMkLst>
            <pc:docMk/>
            <pc:sldMk cId="0" sldId="256"/>
            <ac:spMk id="24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7:15.821" v="9" actId="1410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7:18.370" v="10" actId="14100"/>
          <ac:spMkLst>
            <pc:docMk/>
            <pc:sldMk cId="0" sldId="256"/>
            <ac:spMk id="26" creationId="{00000000-0000-0000-0000-000000000000}"/>
          </ac:spMkLst>
        </pc:spChg>
      </pc:sldChg>
      <pc:sldChg chg="modSp mod modAnim">
        <pc:chgData name="Katja Dittrich" userId="7fd2e0e7fd3099c6" providerId="LiveId" clId="{9B0CA5C0-4526-5648-934B-02FF8001DBDD}" dt="2025-01-09T14:37:37.740" v="12"/>
        <pc:sldMkLst>
          <pc:docMk/>
          <pc:sldMk cId="0" sldId="257"/>
        </pc:sldMkLst>
        <pc:spChg chg="mod">
          <ac:chgData name="Katja Dittrich" userId="7fd2e0e7fd3099c6" providerId="LiveId" clId="{9B0CA5C0-4526-5648-934B-02FF8001DBDD}" dt="2025-01-09T14:37:28.772" v="11" actId="14100"/>
          <ac:spMkLst>
            <pc:docMk/>
            <pc:sldMk cId="0" sldId="257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9B0CA5C0-4526-5648-934B-02FF8001DBDD}" dt="2025-01-09T14:38:01.423" v="16"/>
        <pc:sldMkLst>
          <pc:docMk/>
          <pc:sldMk cId="0" sldId="258"/>
        </pc:sldMkLst>
        <pc:spChg chg="mod">
          <ac:chgData name="Katja Dittrich" userId="7fd2e0e7fd3099c6" providerId="LiveId" clId="{9B0CA5C0-4526-5648-934B-02FF8001DBDD}" dt="2025-01-09T14:37:44.254" v="13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7:51.721" v="15" actId="120"/>
          <ac:spMkLst>
            <pc:docMk/>
            <pc:sldMk cId="0" sldId="258"/>
            <ac:spMk id="10" creationId="{00000000-0000-0000-0000-000000000000}"/>
          </ac:spMkLst>
        </pc:spChg>
      </pc:sldChg>
      <pc:sldChg chg="modSp mod modAnim">
        <pc:chgData name="Katja Dittrich" userId="7fd2e0e7fd3099c6" providerId="LiveId" clId="{9B0CA5C0-4526-5648-934B-02FF8001DBDD}" dt="2025-01-09T14:39:00.941" v="25"/>
        <pc:sldMkLst>
          <pc:docMk/>
          <pc:sldMk cId="0" sldId="259"/>
        </pc:sldMkLst>
        <pc:spChg chg="mod">
          <ac:chgData name="Katja Dittrich" userId="7fd2e0e7fd3099c6" providerId="LiveId" clId="{9B0CA5C0-4526-5648-934B-02FF8001DBDD}" dt="2025-01-09T14:38:13.454" v="17" actId="14100"/>
          <ac:spMkLst>
            <pc:docMk/>
            <pc:sldMk cId="0" sldId="259"/>
            <ac:spMk id="9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8:54.151" v="23" actId="1076"/>
          <ac:spMkLst>
            <pc:docMk/>
            <pc:sldMk cId="0" sldId="259"/>
            <ac:spMk id="13" creationId="{00000000-0000-0000-0000-000000000000}"/>
          </ac:spMkLst>
        </pc:spChg>
      </pc:sldChg>
      <pc:sldChg chg="modSp mod modAnim">
        <pc:chgData name="Katja Dittrich" userId="7fd2e0e7fd3099c6" providerId="LiveId" clId="{9B0CA5C0-4526-5648-934B-02FF8001DBDD}" dt="2025-01-09T14:39:25.740" v="31"/>
        <pc:sldMkLst>
          <pc:docMk/>
          <pc:sldMk cId="0" sldId="260"/>
        </pc:sldMkLst>
        <pc:spChg chg="mod">
          <ac:chgData name="Katja Dittrich" userId="7fd2e0e7fd3099c6" providerId="LiveId" clId="{9B0CA5C0-4526-5648-934B-02FF8001DBDD}" dt="2025-01-09T14:39:09.421" v="26" actId="14100"/>
          <ac:spMkLst>
            <pc:docMk/>
            <pc:sldMk cId="0" sldId="260"/>
            <ac:spMk id="9" creationId="{00000000-0000-0000-0000-000000000000}"/>
          </ac:spMkLst>
        </pc:spChg>
        <pc:spChg chg="mod">
          <ac:chgData name="Katja Dittrich" userId="7fd2e0e7fd3099c6" providerId="LiveId" clId="{9B0CA5C0-4526-5648-934B-02FF8001DBDD}" dt="2025-01-09T14:39:21.654" v="29" actId="14100"/>
          <ac:spMkLst>
            <pc:docMk/>
            <pc:sldMk cId="0" sldId="260"/>
            <ac:spMk id="13" creationId="{00000000-0000-0000-0000-000000000000}"/>
          </ac:spMkLst>
        </pc:spChg>
      </pc:sldChg>
      <pc:sldChg chg="modSp mod modAnim">
        <pc:chgData name="Katja Dittrich" userId="7fd2e0e7fd3099c6" providerId="LiveId" clId="{9B0CA5C0-4526-5648-934B-02FF8001DBDD}" dt="2025-01-09T14:39:43.926" v="36"/>
        <pc:sldMkLst>
          <pc:docMk/>
          <pc:sldMk cId="0" sldId="261"/>
        </pc:sldMkLst>
        <pc:spChg chg="mod">
          <ac:chgData name="Katja Dittrich" userId="7fd2e0e7fd3099c6" providerId="LiveId" clId="{9B0CA5C0-4526-5648-934B-02FF8001DBDD}" dt="2025-01-09T14:39:31.057" v="32" actId="14100"/>
          <ac:spMkLst>
            <pc:docMk/>
            <pc:sldMk cId="0" sldId="261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9B0CA5C0-4526-5648-934B-02FF8001DBDD}" dt="2025-01-09T14:39:55.874" v="39"/>
        <pc:sldMkLst>
          <pc:docMk/>
          <pc:sldMk cId="0" sldId="262"/>
        </pc:sldMkLst>
        <pc:spChg chg="mod">
          <ac:chgData name="Katja Dittrich" userId="7fd2e0e7fd3099c6" providerId="LiveId" clId="{9B0CA5C0-4526-5648-934B-02FF8001DBDD}" dt="2025-01-09T14:39:50.336" v="37" actId="14100"/>
          <ac:spMkLst>
            <pc:docMk/>
            <pc:sldMk cId="0" sldId="262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9B0CA5C0-4526-5648-934B-02FF8001DBDD}" dt="2025-01-09T14:40:07.703" v="42"/>
        <pc:sldMkLst>
          <pc:docMk/>
          <pc:sldMk cId="0" sldId="263"/>
        </pc:sldMkLst>
        <pc:spChg chg="mod">
          <ac:chgData name="Katja Dittrich" userId="7fd2e0e7fd3099c6" providerId="LiveId" clId="{9B0CA5C0-4526-5648-934B-02FF8001DBDD}" dt="2025-01-09T14:40:02.972" v="40" actId="14100"/>
          <ac:spMkLst>
            <pc:docMk/>
            <pc:sldMk cId="0" sldId="263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4.svg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665" y="2140386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0665" y="31796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665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36824" y="516639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15502682" y="1174639"/>
            <a:ext cx="143373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145" y="223635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5313" y="3275624"/>
            <a:ext cx="262942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8968" y="4295522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3796" y="5282137"/>
            <a:ext cx="23998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0" action="ppaction://hlinksldjump"/>
              </a:rPr>
              <a:t>e)</a:t>
            </a:r>
          </a:p>
        </p:txBody>
      </p:sp>
      <p:sp>
        <p:nvSpPr>
          <p:cNvPr id="16" name="Freeform 16"/>
          <p:cNvSpPr/>
          <p:nvPr/>
        </p:nvSpPr>
        <p:spPr>
          <a:xfrm>
            <a:off x="655390" y="617604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673957" y="718569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922102" y="6252965"/>
            <a:ext cx="2033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1" action="ppaction://hlinksldjump"/>
              </a:rPr>
              <a:t>f)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2000" y="7280646"/>
            <a:ext cx="497953" cy="50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2" action="ppaction://hlinksldjump"/>
              </a:rPr>
              <a:t>g)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68130" y="1203937"/>
            <a:ext cx="806167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68130" y="2236359"/>
            <a:ext cx="76044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68130" y="3266099"/>
            <a:ext cx="5393085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68130" y="4252714"/>
            <a:ext cx="6911653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68130" y="5282137"/>
            <a:ext cx="775687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Bedürftigkeit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68130" y="6262490"/>
            <a:ext cx="88998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Leistungsfähigkeit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68130" y="7281665"/>
            <a:ext cx="83664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Auskunftspflicht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besteht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C1a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31407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4: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428863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1601 – 1615o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C1b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9883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4: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4453994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Geburt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bis 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C1c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6073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4: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9431" y="3133839"/>
            <a:ext cx="1651182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gerader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Linie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einander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gewähren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55843" y="6539429"/>
            <a:ext cx="3362569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1610 BGB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327747" y="3133839"/>
            <a:ext cx="365905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1601 BGB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3442" y="4282004"/>
            <a:ext cx="17178669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Höhe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gewährenden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Lebensstellung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Bedürftigen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– 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gesamten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Lebensbedarf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einschließlich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Kosten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Vorbildung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Beruf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Erziehung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bedürftiger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Person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Kosten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Erziehung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06071" y="7682429"/>
            <a:ext cx="1043381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Beschränkung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Wegfall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Verpflichtung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9431" y="7678795"/>
            <a:ext cx="339221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1611 BGB: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C1d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5" y="731738"/>
            <a:ext cx="11303429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4: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4391025"/>
            <a:ext cx="302247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Geldrente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45846" y="5574322"/>
            <a:ext cx="3149203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1612 III 1 BGB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48013" y="4391025"/>
            <a:ext cx="284410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1612 I 1 BGB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99406" y="5574322"/>
            <a:ext cx="4072994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monatlich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C1e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5" y="731738"/>
            <a:ext cx="12078655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4: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Bedürftigkeit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89567"/>
            <a:ext cx="1651182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unterhaltsberechtigt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außerstande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selbst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081671"/>
            <a:ext cx="318467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1602I BGB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044071"/>
            <a:ext cx="333292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1602 II BGB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643771"/>
            <a:ext cx="16511824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minderjähriges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Kind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seinen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Gewährung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Einkünfte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und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Ertrag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seiner Arbeit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ausreichen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C1f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4120212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4: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Leistungsfähigkeit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986515"/>
            <a:ext cx="16511824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unterhaltspflichtig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Berücksichtigung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sonstigen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Verpflich-tungen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außerstande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Gefährdung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gewähren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6539429"/>
            <a:ext cx="325879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1603 I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C1g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9121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4: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Auskunftspflicht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besteht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610278"/>
            <a:ext cx="16355011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gerader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Linie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einander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auf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Einkünfte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erteilen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Feststellung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Unterhaltsanspruchs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Unterhaltsverpflichtung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erforderlich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6163191"/>
            <a:ext cx="7193523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1605 I 1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Macintosh PowerPoint</Application>
  <PresentationFormat>Benutzerdefiniert</PresentationFormat>
  <Paragraphs>57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C1_Gruppe 4</dc:title>
  <cp:lastModifiedBy>Katja Dittrich</cp:lastModifiedBy>
  <cp:revision>1</cp:revision>
  <dcterms:created xsi:type="dcterms:W3CDTF">2006-08-16T00:00:00Z</dcterms:created>
  <dcterms:modified xsi:type="dcterms:W3CDTF">2025-01-09T14:40:08Z</dcterms:modified>
  <dc:identifier>DAGbthRvQgE</dc:identifier>
</cp:coreProperties>
</file>