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2" r:id="rId2"/>
    <p:sldId id="363" r:id="rId3"/>
    <p:sldId id="364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82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341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038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5932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559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397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480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4319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5670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453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54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5912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972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974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8190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59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74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3515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71154" y="731520"/>
            <a:ext cx="99103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Kann- und Mussbeteiligte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049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71154" y="731520"/>
            <a:ext cx="991035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Kann- und Muss-Beteiligte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gem. § 315 </a:t>
            </a:r>
            <a:r>
              <a:rPr kumimoji="0" lang="de-D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Muss-Beteiligte                                Kann-Beteiligte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829615" y="2865120"/>
            <a:ext cx="37708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Betroffener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Bevollmächtigter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Verfahrenspfleger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Betreuungsbehörde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495109" y="2865120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Angehörige und Vertrauenspersonen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Vertreter der Staatskasse</a:t>
            </a:r>
          </a:p>
        </p:txBody>
      </p:sp>
    </p:spTree>
    <p:extLst>
      <p:ext uri="{BB962C8B-B14F-4D97-AF65-F5344CB8AC3E}">
        <p14:creationId xmlns:p14="http://schemas.microsoft.com/office/powerpoint/2010/main" val="383921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5697" y="1005180"/>
            <a:ext cx="101106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Muss-Beteiligte sind zwingend am Verfahren zu beteiligen, dem Gericht steht kein Ermessen zu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Kann-Beteiligte können auf Antrag oder von Amts wegen beteiligt werden; Gericht hat Ermessen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Wird Muss-Beteiligter übergangen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 Beschwerderecht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Stellt Kann-Beteiligter Antrag auf Beteiligung  Beschwerderecht bei Ablehnung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492411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Breitbild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 Narrow</vt:lpstr>
      <vt:lpstr>Century Gothic</vt:lpstr>
      <vt:lpstr>Wingdings</vt:lpstr>
      <vt:lpstr>Wingdings 3</vt:lpstr>
      <vt:lpstr>Segment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2026-05-10T16:06:18Z</dcterms:created>
  <dcterms:modified xsi:type="dcterms:W3CDTF">2026-05-10T16:06:50Z</dcterms:modified>
</cp:coreProperties>
</file>