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7" r:id="rId2"/>
    <p:sldId id="378" r:id="rId3"/>
    <p:sldId id="379" r:id="rId4"/>
    <p:sldId id="436" r:id="rId5"/>
    <p:sldId id="380" r:id="rId6"/>
    <p:sldId id="381" r:id="rId7"/>
    <p:sldId id="382" r:id="rId8"/>
    <p:sldId id="383" r:id="rId9"/>
    <p:sldId id="441" r:id="rId10"/>
    <p:sldId id="385" r:id="rId11"/>
    <p:sldId id="386" r:id="rId12"/>
    <p:sldId id="388" r:id="rId13"/>
    <p:sldId id="445" r:id="rId14"/>
    <p:sldId id="389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3243EB-F325-43D5-A556-DA4BFF4C882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1BACA6A-B336-4B8A-B404-A391656FDCEC}">
      <dgm:prSet phldrT="[Text]"/>
      <dgm:spPr/>
      <dgm:t>
        <a:bodyPr/>
        <a:lstStyle/>
        <a:p>
          <a:r>
            <a:rPr lang="de-DE" dirty="0"/>
            <a:t>14.04.2026</a:t>
          </a:r>
        </a:p>
      </dgm:t>
    </dgm:pt>
    <dgm:pt modelId="{1EDA89EF-F16A-440B-84B1-072BD22EFB93}" type="parTrans" cxnId="{8F7B446F-B9E3-4932-AC69-31E2A1382354}">
      <dgm:prSet/>
      <dgm:spPr/>
      <dgm:t>
        <a:bodyPr/>
        <a:lstStyle/>
        <a:p>
          <a:endParaRPr lang="de-DE"/>
        </a:p>
      </dgm:t>
    </dgm:pt>
    <dgm:pt modelId="{2F8D4451-CC68-44C5-AA02-2DEF41B1A38F}" type="sibTrans" cxnId="{8F7B446F-B9E3-4932-AC69-31E2A1382354}">
      <dgm:prSet/>
      <dgm:spPr/>
      <dgm:t>
        <a:bodyPr/>
        <a:lstStyle/>
        <a:p>
          <a:endParaRPr lang="de-DE"/>
        </a:p>
      </dgm:t>
    </dgm:pt>
    <dgm:pt modelId="{FFA2EAAE-43B9-4319-B317-2EA31ED8735A}">
      <dgm:prSet phldrT="[Text]"/>
      <dgm:spPr/>
      <dgm:t>
        <a:bodyPr/>
        <a:lstStyle/>
        <a:p>
          <a:r>
            <a:rPr lang="de-DE" dirty="0"/>
            <a:t>16.04.2026</a:t>
          </a:r>
        </a:p>
      </dgm:t>
    </dgm:pt>
    <dgm:pt modelId="{5F74A353-3AA7-4DE6-AE93-17B861952523}" type="parTrans" cxnId="{9CD95B21-FB63-49EB-892E-64B8400B9230}">
      <dgm:prSet/>
      <dgm:spPr/>
      <dgm:t>
        <a:bodyPr/>
        <a:lstStyle/>
        <a:p>
          <a:endParaRPr lang="de-DE"/>
        </a:p>
      </dgm:t>
    </dgm:pt>
    <dgm:pt modelId="{D5EDC7C0-D4F3-4089-AF27-5E707704CDF4}" type="sibTrans" cxnId="{9CD95B21-FB63-49EB-892E-64B8400B9230}">
      <dgm:prSet/>
      <dgm:spPr/>
      <dgm:t>
        <a:bodyPr/>
        <a:lstStyle/>
        <a:p>
          <a:endParaRPr lang="de-DE"/>
        </a:p>
      </dgm:t>
    </dgm:pt>
    <dgm:pt modelId="{E5383858-9C09-4871-B854-EAB2520440E1}">
      <dgm:prSet phldrT="[Text]"/>
      <dgm:spPr/>
      <dgm:t>
        <a:bodyPr/>
        <a:lstStyle/>
        <a:p>
          <a:r>
            <a:rPr lang="de-DE" dirty="0"/>
            <a:t>17.04.2026</a:t>
          </a:r>
        </a:p>
      </dgm:t>
    </dgm:pt>
    <dgm:pt modelId="{D49B1F61-A6F5-4BF7-91FA-0E8C9B58F787}" type="parTrans" cxnId="{9C6B5F8A-DC1A-4068-956F-8B6A0D8A9D9F}">
      <dgm:prSet/>
      <dgm:spPr/>
      <dgm:t>
        <a:bodyPr/>
        <a:lstStyle/>
        <a:p>
          <a:endParaRPr lang="de-DE"/>
        </a:p>
      </dgm:t>
    </dgm:pt>
    <dgm:pt modelId="{1E7DA822-C053-4204-9725-117DEDC859E9}" type="sibTrans" cxnId="{9C6B5F8A-DC1A-4068-956F-8B6A0D8A9D9F}">
      <dgm:prSet/>
      <dgm:spPr/>
      <dgm:t>
        <a:bodyPr/>
        <a:lstStyle/>
        <a:p>
          <a:endParaRPr lang="de-DE"/>
        </a:p>
      </dgm:t>
    </dgm:pt>
    <dgm:pt modelId="{465D4A32-056F-4D5B-96A9-0CB661611862}">
      <dgm:prSet/>
      <dgm:spPr/>
      <dgm:t>
        <a:bodyPr/>
        <a:lstStyle/>
        <a:p>
          <a:r>
            <a:rPr lang="de-DE" dirty="0"/>
            <a:t>15.04.2026</a:t>
          </a:r>
        </a:p>
      </dgm:t>
    </dgm:pt>
    <dgm:pt modelId="{DE40533F-AF32-41A0-B09F-D2F496FC9543}" type="parTrans" cxnId="{68690B90-A322-4E52-A5C2-C6C2880C62BE}">
      <dgm:prSet/>
      <dgm:spPr/>
      <dgm:t>
        <a:bodyPr/>
        <a:lstStyle/>
        <a:p>
          <a:endParaRPr lang="de-DE"/>
        </a:p>
      </dgm:t>
    </dgm:pt>
    <dgm:pt modelId="{8FCEA331-EEE6-42A5-89BB-56905F6B0058}" type="sibTrans" cxnId="{68690B90-A322-4E52-A5C2-C6C2880C62BE}">
      <dgm:prSet/>
      <dgm:spPr/>
      <dgm:t>
        <a:bodyPr/>
        <a:lstStyle/>
        <a:p>
          <a:endParaRPr lang="de-DE"/>
        </a:p>
      </dgm:t>
    </dgm:pt>
    <dgm:pt modelId="{8AC2BB7F-66A1-474B-A92B-5C31DE61DA38}" type="pres">
      <dgm:prSet presAssocID="{E23243EB-F325-43D5-A556-DA4BFF4C882F}" presName="Name0" presStyleCnt="0">
        <dgm:presLayoutVars>
          <dgm:dir/>
          <dgm:animLvl val="lvl"/>
          <dgm:resizeHandles val="exact"/>
        </dgm:presLayoutVars>
      </dgm:prSet>
      <dgm:spPr/>
    </dgm:pt>
    <dgm:pt modelId="{BF75BF31-C9DA-4F79-9E01-7432C33D98E7}" type="pres">
      <dgm:prSet presAssocID="{41BACA6A-B336-4B8A-B404-A391656FDCEC}" presName="composite" presStyleCnt="0"/>
      <dgm:spPr/>
    </dgm:pt>
    <dgm:pt modelId="{1C994485-E331-4781-8F52-8A92C91B5E61}" type="pres">
      <dgm:prSet presAssocID="{41BACA6A-B336-4B8A-B404-A391656FDCEC}" presName="parTx" presStyleLbl="alignNode1" presStyleIdx="0" presStyleCnt="4" custLinFactNeighborX="2411" custLinFactNeighborY="936">
        <dgm:presLayoutVars>
          <dgm:chMax val="0"/>
          <dgm:chPref val="0"/>
          <dgm:bulletEnabled val="1"/>
        </dgm:presLayoutVars>
      </dgm:prSet>
      <dgm:spPr/>
    </dgm:pt>
    <dgm:pt modelId="{C19DCC28-977D-4297-AE36-74A9E442A8F8}" type="pres">
      <dgm:prSet presAssocID="{41BACA6A-B336-4B8A-B404-A391656FDCEC}" presName="desTx" presStyleLbl="alignAccFollowNode1" presStyleIdx="0" presStyleCnt="4" custScaleY="96553" custLinFactNeighborX="2589" custLinFactNeighborY="97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rcRect/>
          <a:stretch>
            <a:fillRect t="-42000" b="-42000"/>
          </a:stretch>
        </a:blipFill>
      </dgm:spPr>
    </dgm:pt>
    <dgm:pt modelId="{92243AEB-B5C3-42DC-9973-C2C6B34DA7D2}" type="pres">
      <dgm:prSet presAssocID="{2F8D4451-CC68-44C5-AA02-2DEF41B1A38F}" presName="space" presStyleCnt="0"/>
      <dgm:spPr/>
    </dgm:pt>
    <dgm:pt modelId="{6E5116A5-CAA4-47AC-B4A9-A67575977291}" type="pres">
      <dgm:prSet presAssocID="{465D4A32-056F-4D5B-96A9-0CB661611862}" presName="composite" presStyleCnt="0"/>
      <dgm:spPr/>
    </dgm:pt>
    <dgm:pt modelId="{2AD252C5-2463-4702-BC77-B680127227B1}" type="pres">
      <dgm:prSet presAssocID="{465D4A32-056F-4D5B-96A9-0CB661611862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286E59D0-93F3-4C60-AEA7-3DAE103523EB}" type="pres">
      <dgm:prSet presAssocID="{465D4A32-056F-4D5B-96A9-0CB661611862}" presName="desTx" presStyleLbl="alignAccFollowNode1" presStyleIdx="1" presStyleCnt="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2"/>
          <a:srcRect/>
          <a:stretch>
            <a:fillRect t="-39000" b="-39000"/>
          </a:stretch>
        </a:blipFill>
      </dgm:spPr>
    </dgm:pt>
    <dgm:pt modelId="{6016127B-0406-4060-B9B8-EB0B984A3093}" type="pres">
      <dgm:prSet presAssocID="{8FCEA331-EEE6-42A5-89BB-56905F6B0058}" presName="space" presStyleCnt="0"/>
      <dgm:spPr/>
    </dgm:pt>
    <dgm:pt modelId="{C7161700-8F41-4578-BA2E-F9C1E5122DBE}" type="pres">
      <dgm:prSet presAssocID="{FFA2EAAE-43B9-4319-B317-2EA31ED8735A}" presName="composite" presStyleCnt="0"/>
      <dgm:spPr/>
    </dgm:pt>
    <dgm:pt modelId="{B1645DAD-057C-4830-BC9D-BC6079A2D3F5}" type="pres">
      <dgm:prSet presAssocID="{FFA2EAAE-43B9-4319-B317-2EA31ED8735A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629A99B7-7BFF-4DCA-AD9F-7F66569D7C4F}" type="pres">
      <dgm:prSet presAssocID="{FFA2EAAE-43B9-4319-B317-2EA31ED8735A}" presName="desTx" presStyleLbl="alignAccFollowNode1" presStyleIdx="2" presStyleCnt="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6B270C03-42E6-4685-ABD8-5A76C117C234}" type="pres">
      <dgm:prSet presAssocID="{D5EDC7C0-D4F3-4089-AF27-5E707704CDF4}" presName="space" presStyleCnt="0"/>
      <dgm:spPr/>
    </dgm:pt>
    <dgm:pt modelId="{61A0019D-5BF4-48F7-9FE5-E487EF803240}" type="pres">
      <dgm:prSet presAssocID="{E5383858-9C09-4871-B854-EAB2520440E1}" presName="composite" presStyleCnt="0"/>
      <dgm:spPr/>
    </dgm:pt>
    <dgm:pt modelId="{FE1154C4-7262-4719-BD34-BC5C889CABF1}" type="pres">
      <dgm:prSet presAssocID="{E5383858-9C09-4871-B854-EAB2520440E1}" presName="parTx" presStyleLbl="alignNode1" presStyleIdx="3" presStyleCnt="4" custLinFactNeighborX="1045" custLinFactNeighborY="1932">
        <dgm:presLayoutVars>
          <dgm:chMax val="0"/>
          <dgm:chPref val="0"/>
          <dgm:bulletEnabled val="1"/>
        </dgm:presLayoutVars>
      </dgm:prSet>
      <dgm:spPr/>
    </dgm:pt>
    <dgm:pt modelId="{80A5A3A4-575D-4A48-9903-82ED73ED1D9B}" type="pres">
      <dgm:prSet presAssocID="{E5383858-9C09-4871-B854-EAB2520440E1}" presName="desTx" presStyleLbl="alignAccFollowNode1" presStyleIdx="3" presStyleCnt="4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4"/>
          <a:srcRect/>
          <a:stretch>
            <a:fillRect/>
          </a:stretch>
        </a:blipFill>
      </dgm:spPr>
    </dgm:pt>
  </dgm:ptLst>
  <dgm:cxnLst>
    <dgm:cxn modelId="{9CD95B21-FB63-49EB-892E-64B8400B9230}" srcId="{E23243EB-F325-43D5-A556-DA4BFF4C882F}" destId="{FFA2EAAE-43B9-4319-B317-2EA31ED8735A}" srcOrd="2" destOrd="0" parTransId="{5F74A353-3AA7-4DE6-AE93-17B861952523}" sibTransId="{D5EDC7C0-D4F3-4089-AF27-5E707704CDF4}"/>
    <dgm:cxn modelId="{21A4E744-FAE5-44AA-BD6B-6CD01F2F33C4}" type="presOf" srcId="{E23243EB-F325-43D5-A556-DA4BFF4C882F}" destId="{8AC2BB7F-66A1-474B-A92B-5C31DE61DA38}" srcOrd="0" destOrd="0" presId="urn:microsoft.com/office/officeart/2005/8/layout/hList1"/>
    <dgm:cxn modelId="{8F7B446F-B9E3-4932-AC69-31E2A1382354}" srcId="{E23243EB-F325-43D5-A556-DA4BFF4C882F}" destId="{41BACA6A-B336-4B8A-B404-A391656FDCEC}" srcOrd="0" destOrd="0" parTransId="{1EDA89EF-F16A-440B-84B1-072BD22EFB93}" sibTransId="{2F8D4451-CC68-44C5-AA02-2DEF41B1A38F}"/>
    <dgm:cxn modelId="{9C6B5F8A-DC1A-4068-956F-8B6A0D8A9D9F}" srcId="{E23243EB-F325-43D5-A556-DA4BFF4C882F}" destId="{E5383858-9C09-4871-B854-EAB2520440E1}" srcOrd="3" destOrd="0" parTransId="{D49B1F61-A6F5-4BF7-91FA-0E8C9B58F787}" sibTransId="{1E7DA822-C053-4204-9725-117DEDC859E9}"/>
    <dgm:cxn modelId="{75E4C58F-3B6F-426D-9B27-C08CA34D683A}" type="presOf" srcId="{FFA2EAAE-43B9-4319-B317-2EA31ED8735A}" destId="{B1645DAD-057C-4830-BC9D-BC6079A2D3F5}" srcOrd="0" destOrd="0" presId="urn:microsoft.com/office/officeart/2005/8/layout/hList1"/>
    <dgm:cxn modelId="{68690B90-A322-4E52-A5C2-C6C2880C62BE}" srcId="{E23243EB-F325-43D5-A556-DA4BFF4C882F}" destId="{465D4A32-056F-4D5B-96A9-0CB661611862}" srcOrd="1" destOrd="0" parTransId="{DE40533F-AF32-41A0-B09F-D2F496FC9543}" sibTransId="{8FCEA331-EEE6-42A5-89BB-56905F6B0058}"/>
    <dgm:cxn modelId="{E38D24BB-C7A3-4FE7-96B7-8D9CBA2A5BC2}" type="presOf" srcId="{41BACA6A-B336-4B8A-B404-A391656FDCEC}" destId="{1C994485-E331-4781-8F52-8A92C91B5E61}" srcOrd="0" destOrd="0" presId="urn:microsoft.com/office/officeart/2005/8/layout/hList1"/>
    <dgm:cxn modelId="{D1E15DC6-0594-4DC6-A926-881EB1299CD7}" type="presOf" srcId="{465D4A32-056F-4D5B-96A9-0CB661611862}" destId="{2AD252C5-2463-4702-BC77-B680127227B1}" srcOrd="0" destOrd="0" presId="urn:microsoft.com/office/officeart/2005/8/layout/hList1"/>
    <dgm:cxn modelId="{E7A114D4-4070-4D20-BDAC-F34961EE2099}" type="presOf" srcId="{E5383858-9C09-4871-B854-EAB2520440E1}" destId="{FE1154C4-7262-4719-BD34-BC5C889CABF1}" srcOrd="0" destOrd="0" presId="urn:microsoft.com/office/officeart/2005/8/layout/hList1"/>
    <dgm:cxn modelId="{EB30E6C1-043A-494A-95F1-5D00A6821000}" type="presParOf" srcId="{8AC2BB7F-66A1-474B-A92B-5C31DE61DA38}" destId="{BF75BF31-C9DA-4F79-9E01-7432C33D98E7}" srcOrd="0" destOrd="0" presId="urn:microsoft.com/office/officeart/2005/8/layout/hList1"/>
    <dgm:cxn modelId="{7DC4B04A-9B7C-47D6-8D31-BCCD8AB91BA3}" type="presParOf" srcId="{BF75BF31-C9DA-4F79-9E01-7432C33D98E7}" destId="{1C994485-E331-4781-8F52-8A92C91B5E61}" srcOrd="0" destOrd="0" presId="urn:microsoft.com/office/officeart/2005/8/layout/hList1"/>
    <dgm:cxn modelId="{9B1070E7-ECA3-4E49-9CB6-16BC9CDBD29F}" type="presParOf" srcId="{BF75BF31-C9DA-4F79-9E01-7432C33D98E7}" destId="{C19DCC28-977D-4297-AE36-74A9E442A8F8}" srcOrd="1" destOrd="0" presId="urn:microsoft.com/office/officeart/2005/8/layout/hList1"/>
    <dgm:cxn modelId="{FC7435BF-B357-4765-8131-38F69C56F9F9}" type="presParOf" srcId="{8AC2BB7F-66A1-474B-A92B-5C31DE61DA38}" destId="{92243AEB-B5C3-42DC-9973-C2C6B34DA7D2}" srcOrd="1" destOrd="0" presId="urn:microsoft.com/office/officeart/2005/8/layout/hList1"/>
    <dgm:cxn modelId="{6FD993EC-1391-4921-B85E-873368D5D12C}" type="presParOf" srcId="{8AC2BB7F-66A1-474B-A92B-5C31DE61DA38}" destId="{6E5116A5-CAA4-47AC-B4A9-A67575977291}" srcOrd="2" destOrd="0" presId="urn:microsoft.com/office/officeart/2005/8/layout/hList1"/>
    <dgm:cxn modelId="{EDD93B66-5725-457A-A06A-3FFB949AF291}" type="presParOf" srcId="{6E5116A5-CAA4-47AC-B4A9-A67575977291}" destId="{2AD252C5-2463-4702-BC77-B680127227B1}" srcOrd="0" destOrd="0" presId="urn:microsoft.com/office/officeart/2005/8/layout/hList1"/>
    <dgm:cxn modelId="{EB1B4158-D582-4D45-8D8E-08286073594C}" type="presParOf" srcId="{6E5116A5-CAA4-47AC-B4A9-A67575977291}" destId="{286E59D0-93F3-4C60-AEA7-3DAE103523EB}" srcOrd="1" destOrd="0" presId="urn:microsoft.com/office/officeart/2005/8/layout/hList1"/>
    <dgm:cxn modelId="{E185FD68-01B7-461D-8D3F-6BAE9CF61A2D}" type="presParOf" srcId="{8AC2BB7F-66A1-474B-A92B-5C31DE61DA38}" destId="{6016127B-0406-4060-B9B8-EB0B984A3093}" srcOrd="3" destOrd="0" presId="urn:microsoft.com/office/officeart/2005/8/layout/hList1"/>
    <dgm:cxn modelId="{784782EF-9D53-44E2-AEE6-C448BF2BBA73}" type="presParOf" srcId="{8AC2BB7F-66A1-474B-A92B-5C31DE61DA38}" destId="{C7161700-8F41-4578-BA2E-F9C1E5122DBE}" srcOrd="4" destOrd="0" presId="urn:microsoft.com/office/officeart/2005/8/layout/hList1"/>
    <dgm:cxn modelId="{E5434F70-D8BE-478B-AF80-3AF1D057ECFD}" type="presParOf" srcId="{C7161700-8F41-4578-BA2E-F9C1E5122DBE}" destId="{B1645DAD-057C-4830-BC9D-BC6079A2D3F5}" srcOrd="0" destOrd="0" presId="urn:microsoft.com/office/officeart/2005/8/layout/hList1"/>
    <dgm:cxn modelId="{A66F3CA2-BC6B-4ADA-90A9-D2D7D1F82929}" type="presParOf" srcId="{C7161700-8F41-4578-BA2E-F9C1E5122DBE}" destId="{629A99B7-7BFF-4DCA-AD9F-7F66569D7C4F}" srcOrd="1" destOrd="0" presId="urn:microsoft.com/office/officeart/2005/8/layout/hList1"/>
    <dgm:cxn modelId="{B5E7A76D-B96B-4590-BE5F-27D1C6F88C0C}" type="presParOf" srcId="{8AC2BB7F-66A1-474B-A92B-5C31DE61DA38}" destId="{6B270C03-42E6-4685-ABD8-5A76C117C234}" srcOrd="5" destOrd="0" presId="urn:microsoft.com/office/officeart/2005/8/layout/hList1"/>
    <dgm:cxn modelId="{EB9C4562-DBCD-40BD-BB41-5CBEDAF2D4AB}" type="presParOf" srcId="{8AC2BB7F-66A1-474B-A92B-5C31DE61DA38}" destId="{61A0019D-5BF4-48F7-9FE5-E487EF803240}" srcOrd="6" destOrd="0" presId="urn:microsoft.com/office/officeart/2005/8/layout/hList1"/>
    <dgm:cxn modelId="{C744F407-206B-4DE6-A75A-19ADA440D369}" type="presParOf" srcId="{61A0019D-5BF4-48F7-9FE5-E487EF803240}" destId="{FE1154C4-7262-4719-BD34-BC5C889CABF1}" srcOrd="0" destOrd="0" presId="urn:microsoft.com/office/officeart/2005/8/layout/hList1"/>
    <dgm:cxn modelId="{0C3419D5-DB33-408B-ABF8-264AF5DCA9C0}" type="presParOf" srcId="{61A0019D-5BF4-48F7-9FE5-E487EF803240}" destId="{80A5A3A4-575D-4A48-9903-82ED73ED1D9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994485-E331-4781-8F52-8A92C91B5E61}">
      <dsp:nvSpPr>
        <dsp:cNvPr id="0" name=""/>
        <dsp:cNvSpPr/>
      </dsp:nvSpPr>
      <dsp:spPr>
        <a:xfrm>
          <a:off x="57523" y="1838155"/>
          <a:ext cx="2231907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14.04.2026</a:t>
          </a:r>
        </a:p>
      </dsp:txBody>
      <dsp:txXfrm>
        <a:off x="57523" y="1838155"/>
        <a:ext cx="2231907" cy="806400"/>
      </dsp:txXfrm>
    </dsp:sp>
    <dsp:sp modelId="{C19DCC28-977D-4297-AE36-74A9E442A8F8}">
      <dsp:nvSpPr>
        <dsp:cNvPr id="0" name=""/>
        <dsp:cNvSpPr/>
      </dsp:nvSpPr>
      <dsp:spPr>
        <a:xfrm>
          <a:off x="61495" y="2659395"/>
          <a:ext cx="2231907" cy="1187370"/>
        </a:xfrm>
        <a:prstGeom prst="rect">
          <a:avLst/>
        </a:prstGeom>
        <a:blipFill rotWithShape="0">
          <a:blip xmlns:r="http://schemas.openxmlformats.org/officeDocument/2006/relationships" r:embed="rId1"/>
          <a:srcRect/>
          <a:stretch>
            <a:fillRect t="-42000" b="-42000"/>
          </a:stretch>
        </a:blip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D252C5-2463-4702-BC77-B680127227B1}">
      <dsp:nvSpPr>
        <dsp:cNvPr id="0" name=""/>
        <dsp:cNvSpPr/>
      </dsp:nvSpPr>
      <dsp:spPr>
        <a:xfrm>
          <a:off x="2548085" y="1820010"/>
          <a:ext cx="2231907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15.04.2026</a:t>
          </a:r>
        </a:p>
      </dsp:txBody>
      <dsp:txXfrm>
        <a:off x="2548085" y="1820010"/>
        <a:ext cx="2231907" cy="806400"/>
      </dsp:txXfrm>
    </dsp:sp>
    <dsp:sp modelId="{286E59D0-93F3-4C60-AEA7-3DAE103523EB}">
      <dsp:nvSpPr>
        <dsp:cNvPr id="0" name=""/>
        <dsp:cNvSpPr/>
      </dsp:nvSpPr>
      <dsp:spPr>
        <a:xfrm>
          <a:off x="2548085" y="2626410"/>
          <a:ext cx="2231907" cy="1229759"/>
        </a:xfrm>
        <a:prstGeom prst="rect">
          <a:avLst/>
        </a:prstGeom>
        <a:blipFill rotWithShape="0">
          <a:blip xmlns:r="http://schemas.openxmlformats.org/officeDocument/2006/relationships" r:embed="rId2"/>
          <a:srcRect/>
          <a:stretch>
            <a:fillRect t="-39000" b="-39000"/>
          </a:stretch>
        </a:blip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645DAD-057C-4830-BC9D-BC6079A2D3F5}">
      <dsp:nvSpPr>
        <dsp:cNvPr id="0" name=""/>
        <dsp:cNvSpPr/>
      </dsp:nvSpPr>
      <dsp:spPr>
        <a:xfrm>
          <a:off x="5092459" y="1820010"/>
          <a:ext cx="2231907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16.04.2026</a:t>
          </a:r>
        </a:p>
      </dsp:txBody>
      <dsp:txXfrm>
        <a:off x="5092459" y="1820010"/>
        <a:ext cx="2231907" cy="806400"/>
      </dsp:txXfrm>
    </dsp:sp>
    <dsp:sp modelId="{629A99B7-7BFF-4DCA-AD9F-7F66569D7C4F}">
      <dsp:nvSpPr>
        <dsp:cNvPr id="0" name=""/>
        <dsp:cNvSpPr/>
      </dsp:nvSpPr>
      <dsp:spPr>
        <a:xfrm>
          <a:off x="5092459" y="2626410"/>
          <a:ext cx="2231907" cy="1229759"/>
        </a:xfrm>
        <a:prstGeom prst="rect">
          <a:avLst/>
        </a:prstGeom>
        <a:blipFill rotWithShape="0">
          <a:blip xmlns:r="http://schemas.openxmlformats.org/officeDocument/2006/relationships" r:embed="rId3"/>
          <a:srcRect/>
          <a:stretch>
            <a:fillRect/>
          </a:stretch>
        </a:blip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154C4-7262-4719-BD34-BC5C889CABF1}">
      <dsp:nvSpPr>
        <dsp:cNvPr id="0" name=""/>
        <dsp:cNvSpPr/>
      </dsp:nvSpPr>
      <dsp:spPr>
        <a:xfrm>
          <a:off x="7640545" y="1835590"/>
          <a:ext cx="2231907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800" kern="1200" dirty="0"/>
            <a:t>17.04.2026</a:t>
          </a:r>
        </a:p>
      </dsp:txBody>
      <dsp:txXfrm>
        <a:off x="7640545" y="1835590"/>
        <a:ext cx="2231907" cy="806400"/>
      </dsp:txXfrm>
    </dsp:sp>
    <dsp:sp modelId="{80A5A3A4-575D-4A48-9903-82ED73ED1D9B}">
      <dsp:nvSpPr>
        <dsp:cNvPr id="0" name=""/>
        <dsp:cNvSpPr/>
      </dsp:nvSpPr>
      <dsp:spPr>
        <a:xfrm>
          <a:off x="7636834" y="2626410"/>
          <a:ext cx="2231907" cy="1229759"/>
        </a:xfrm>
        <a:prstGeom prst="rect">
          <a:avLst/>
        </a:prstGeom>
        <a:blipFill rotWithShape="0">
          <a:blip xmlns:r="http://schemas.openxmlformats.org/officeDocument/2006/relationships" r:embed="rId4"/>
          <a:srcRect/>
          <a:stretch>
            <a:fillRect/>
          </a:stretch>
        </a:blip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34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265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7512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3894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3131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2566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5402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7119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896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583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3635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884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502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3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5406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9596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660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17EEDE-9A0F-4F4C-9483-37B287FACD18}" type="datetimeFigureOut">
              <a:rPr lang="de-DE" smtClean="0"/>
              <a:t>10.05.2026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81535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44859" y="433499"/>
            <a:ext cx="1030778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Wirksamwerden des Beschlusses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Bekanntgabe an den Betreuer (§ 287 Abs. 1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</a:p>
          <a:p>
            <a:pPr marL="457200" marR="0" lvl="0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Ausnahme sofortige Wirksamkeit (§ 287 Abs. 2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):</a:t>
            </a:r>
          </a:p>
          <a:p>
            <a:pPr marL="914400" marR="0" lvl="1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Bekanntgabe an Betroffenen oder Verfahrenspfleger</a:t>
            </a:r>
          </a:p>
          <a:p>
            <a:pPr marL="914400" marR="0" lvl="1" indent="-4572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Übergabe an Geschäftsstelle (Regelfall)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4132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Zustellung">
            <a:extLst>
              <a:ext uri="{FF2B5EF4-FFF2-40B4-BE49-F238E27FC236}">
                <a16:creationId xmlns:a16="http://schemas.microsoft.com/office/drawing/2014/main" id="{D55AD8C5-2E74-43BE-B0A9-1262FDCA9992}"/>
              </a:ext>
            </a:extLst>
          </p:cNvPr>
          <p:cNvGrpSpPr/>
          <p:nvPr/>
        </p:nvGrpSpPr>
        <p:grpSpPr>
          <a:xfrm>
            <a:off x="4907854" y="1522561"/>
            <a:ext cx="2376291" cy="3812878"/>
            <a:chOff x="9131497" y="1937484"/>
            <a:chExt cx="2376291" cy="3812878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86880418-5B65-476B-BB4C-22B2BBEDF856}"/>
                </a:ext>
              </a:extLst>
            </p:cNvPr>
            <p:cNvSpPr/>
            <p:nvPr/>
          </p:nvSpPr>
          <p:spPr>
            <a:xfrm>
              <a:off x="9131499" y="1937487"/>
              <a:ext cx="2376289" cy="3812875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24:00 Uhr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Gilt als zugestellt</a:t>
              </a: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D9B19911-FF26-46DD-BA93-E52E85D07FEE}"/>
                </a:ext>
              </a:extLst>
            </p:cNvPr>
            <p:cNvSpPr/>
            <p:nvPr/>
          </p:nvSpPr>
          <p:spPr>
            <a:xfrm>
              <a:off x="9131497" y="1937484"/>
              <a:ext cx="2376290" cy="5675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17.04.2026</a:t>
              </a:r>
            </a:p>
          </p:txBody>
        </p:sp>
        <p:pic>
          <p:nvPicPr>
            <p:cNvPr id="7" name="Grafik 6" descr="Daumen hoch">
              <a:extLst>
                <a:ext uri="{FF2B5EF4-FFF2-40B4-BE49-F238E27FC236}">
                  <a16:creationId xmlns:a16="http://schemas.microsoft.com/office/drawing/2014/main" id="{5E0AD313-C69F-43AB-87CC-40E75A83A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9219505" y="2505072"/>
              <a:ext cx="2200275" cy="2200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9324279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esamt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5255BB8-11F4-46CC-B4A0-16CDE820B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4727" y="0"/>
            <a:ext cx="4986570" cy="6858000"/>
          </a:xfrm>
          <a:prstGeom prst="rect">
            <a:avLst/>
          </a:prstGeom>
        </p:spPr>
      </p:pic>
      <p:pic>
        <p:nvPicPr>
          <p:cNvPr id="5" name="Zustellvermerk UdG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23ECB46E-55D7-4588-BF51-3438B6697B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17" t="57987" r="22808" b="18239"/>
          <a:stretch/>
        </p:blipFill>
        <p:spPr>
          <a:xfrm>
            <a:off x="6254151" y="3976776"/>
            <a:ext cx="3329796" cy="1630394"/>
          </a:xfrm>
          <a:prstGeom prst="rect">
            <a:avLst/>
          </a:prstGeom>
        </p:spPr>
      </p:pic>
      <p:pic>
        <p:nvPicPr>
          <p:cNvPr id="6" name="Bescheinigung Einlieferung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8E0E14B-F66A-44E6-87EC-9D1ED60F5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17" t="37862" r="6893" b="43270"/>
          <a:stretch/>
        </p:blipFill>
        <p:spPr>
          <a:xfrm>
            <a:off x="6254151" y="2596550"/>
            <a:ext cx="4123426" cy="1293963"/>
          </a:xfrm>
          <a:prstGeom prst="rect">
            <a:avLst/>
          </a:prstGeom>
        </p:spPr>
      </p:pic>
      <p:pic>
        <p:nvPicPr>
          <p:cNvPr id="7" name="Beschreibung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7CF1123-15B6-4483-86C2-7415A15C80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6" t="27044" r="37340" b="63397"/>
          <a:stretch/>
        </p:blipFill>
        <p:spPr>
          <a:xfrm>
            <a:off x="5995357" y="1854678"/>
            <a:ext cx="2863971" cy="655609"/>
          </a:xfrm>
          <a:prstGeom prst="rect">
            <a:avLst/>
          </a:prstGeom>
        </p:spPr>
      </p:pic>
      <p:pic>
        <p:nvPicPr>
          <p:cNvPr id="8" name="Adressfeld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AB28498-D287-418E-9BB3-AB29F407B3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45" t="14340" r="60694" b="74214"/>
          <a:stretch/>
        </p:blipFill>
        <p:spPr>
          <a:xfrm>
            <a:off x="6096000" y="983411"/>
            <a:ext cx="1598762" cy="78500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AF1E0F9-4DC9-47C0-8698-461B8157D253}"/>
              </a:ext>
            </a:extLst>
          </p:cNvPr>
          <p:cNvSpPr txBox="1"/>
          <p:nvPr/>
        </p:nvSpPr>
        <p:spPr>
          <a:xfrm>
            <a:off x="752112" y="213970"/>
            <a:ext cx="24860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§15 </a:t>
            </a:r>
            <a:r>
              <a:rPr kumimoji="0" lang="de-DE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FamFG</a:t>
            </a:r>
            <a:endParaRPr kumimoji="0" lang="de-DE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8077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-0.06549 0.2995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1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44444E-6 L -0.10924 0.1819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69" y="909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33333E-6 L -0.18203 0.0270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134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-0.14948 -0.2011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74" y="-1006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-121186" y="388221"/>
            <a:ext cx="12313185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srgbClr val="32435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				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Rechtsmittel</a:t>
            </a:r>
            <a:b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32435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</a:b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srgbClr val="32435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Das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kennt das einheitliche Rechtsmittel der Beschwerde, welche gegen Endentscheidungen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	des ersten Rechtszuges statthaft ist. Sie ist in den §§ 58 ff.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geregelt.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 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         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Die Beschwerde ist in Betreuungssachen binnen einer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Frist von 1 Monat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einzulegen(63 Abs.1.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), in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                 Endentscheidungen der einstweiligen Anordnung oder Entscheidungen über Anträge auf Genehmigung eines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                 Rechtsgeschäfts binnen einer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Frist von 2 Wochen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(§ 63 Abs. 2 Nr.1 u. 2.)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 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               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Über die Beschwerde entscheidet das Beschwerdegericht (OLG oder LG). Die Beschwerde bewirkt also,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                 dass eine höhere Instanz entscheidet. Das Gericht, dessen Beschluss angefochten wird, kann 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                 Beschwerde abhelfen.</a:t>
            </a: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 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                 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016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2B9AEBEA-87D1-7574-6DC7-88A845C942CF}"/>
              </a:ext>
            </a:extLst>
          </p:cNvPr>
          <p:cNvSpPr txBox="1"/>
          <p:nvPr/>
        </p:nvSpPr>
        <p:spPr>
          <a:xfrm>
            <a:off x="3052763" y="1028343"/>
            <a:ext cx="6105524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Betreuungssachen  -&gt;   Landgericht (§§ 72 Abs. 1 S.2, 119 Abs. 1 Nr. 1b GVG)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dieser besagt, dass das OLG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grundsätzlich für die Beschwerden gegen Entscheidungen der   freiwilligen Gerichtsbarkeit zuständig ist,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     Freiheitsentziehungssachen und Entscheidungen in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     Angelegenheiten der  Betreuungsgerichte davon jedoch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     ausgenommen sind.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 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Die Einlegung der Beschwerde bewirkt, dass die formelle Rechtskraft des Beschlusses gehemmt wird.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Die Beschwerde steht demjenigen zu, der durch den Beschluss in seinen Rechten beeinträchtigt ist (§ 59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569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385592" y="738761"/>
            <a:ext cx="115126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Das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 kennt außerdem die Rechtsbeschwerde (§§ 70 ff.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), welche jedoch vom Beschwerdegericht oder dem Oberlandesgericht im ersten Rechtszug zugelassen werden muss.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 Arial Narrow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Die Rechtsbeschwerde ist ausnahmsweise auch ohne Zulassung durch das Beschwerdegericht zulässig. In Betreuungssachen zur Bestellung eines Betreuers, der Aufhebung der Betreuung oder zur Anordnung oder Aufhebung eines Einwilligungsvorbehalts. </a:t>
            </a:r>
            <a:b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b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</a:b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Ferner gilt dies auch in Unterbringungs- und Freiheitsentziehungssachen.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Die Zuständigkeit für die Entscheidung über die Rechtsbeschwerde steht dem Bundesgerichtshof zu, § 133 GVG.</a:t>
            </a:r>
          </a:p>
        </p:txBody>
      </p:sp>
    </p:spTree>
    <p:extLst>
      <p:ext uri="{BB962C8B-B14F-4D97-AF65-F5344CB8AC3E}">
        <p14:creationId xmlns:p14="http://schemas.microsoft.com/office/powerpoint/2010/main" val="2602971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99127" y="665018"/>
            <a:ext cx="979054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Wem muss der Beschluss bekannt gegeben werden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3" name="Rechteck 2"/>
          <p:cNvSpPr/>
          <p:nvPr/>
        </p:nvSpPr>
        <p:spPr>
          <a:xfrm>
            <a:off x="5326130" y="1616364"/>
            <a:ext cx="158267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0" b="1" i="0" u="none" strike="noStrike" kern="1200" cap="none" spc="0" normalizeH="0" baseline="0" noProof="0" dirty="0">
                <a:ln w="13462">
                  <a:solidFill>
                    <a:prstClr val="black"/>
                  </a:solidFill>
                  <a:prstDash val="solid"/>
                </a:ln>
                <a:solidFill>
                  <a:prstClr val="white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E87D37"/>
                  </a:outerShdw>
                </a:effectLst>
                <a:uLnTx/>
                <a:uFillTx/>
                <a:latin typeface="Century Gothic" panose="020B050202020202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2223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99127" y="665018"/>
            <a:ext cx="979054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Wem muss der Beschluss bekannt gegeben werden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§ 41 Abs. 1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 an alle Beteiligten (Muss- und Kann-Beteiligte)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Keine Bekanntgabe an Betroffenen, wenn erhebliche Nachteile für seine Gesundheit droht 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(§ 288 Abs. 1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)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Bekanntgabe an Betreuungsbehörde bei Betreuerbestellung auch wenn nicht beteiligt (§ 288 Abs. 2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  <a:sym typeface="Wingdings" panose="05000000000000000000" pitchFamily="2" charset="2"/>
              </a:rPr>
              <a:t>)</a:t>
            </a: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0819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189233-D9AD-4D38-8D17-3D4F15DC4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bg1"/>
                </a:solidFill>
                <a:latin typeface=" Arial Narrow"/>
              </a:rPr>
              <a:t>Form der Bekanntgabe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344695DA-3DA2-4384-8F23-1811F77F2C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7760" y="400832"/>
            <a:ext cx="1969179" cy="231668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2652404-5E13-44CF-8AE8-08EA8B80E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25" y="1559173"/>
            <a:ext cx="1798476" cy="254225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5C8EB09-1BF3-4C71-962D-96DEA41D8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398" y="400832"/>
            <a:ext cx="3887788" cy="425607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5800D8E-C84C-4FB7-867D-DCD08D8929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2087" y="981075"/>
            <a:ext cx="2619375" cy="312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9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40509" y="729673"/>
            <a:ext cx="101784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Form der Bekanntgabe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Schriftliche Form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Möglichkeiten der Bekanntgabe: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Förmliche Zustellung nach ZPO (§§ 166-195 ZPO)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Aufgabe zur Post (§ 15 Abs. 2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Verlesen (§ 41 Abs. 2 </a:t>
            </a:r>
            <a:r>
              <a:rPr kumimoji="0" lang="de-DE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0173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08A2C6-631F-4072-8889-611ACDBAE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 Arial Narrow"/>
              </a:rPr>
              <a:t>Förmliche Zustellung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C203DF-AECF-408C-88D5-87CF11EB7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 Arial Narrow"/>
              </a:rPr>
              <a:t>§§ 166 – 195 ZPO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 Arial Narrow"/>
              </a:rPr>
              <a:t>Ausführung durch Geschäftsstelle (meist Beauftragung eines Postdienstleisters)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 Arial Narrow"/>
              </a:rPr>
              <a:t>Zustellungsurkunde als Nachweis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bg1"/>
                </a:solidFill>
                <a:latin typeface=" Arial Narrow"/>
              </a:rPr>
              <a:t>Bei Anwälten, Berufsbetreuern, etc. auch Empfangsbekenntnis/ elektronische Zustellung</a:t>
            </a:r>
          </a:p>
        </p:txBody>
      </p:sp>
    </p:spTree>
    <p:extLst>
      <p:ext uri="{BB962C8B-B14F-4D97-AF65-F5344CB8AC3E}">
        <p14:creationId xmlns:p14="http://schemas.microsoft.com/office/powerpoint/2010/main" val="36009513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59082-649C-4C32-A140-1E25E6BBF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solidFill>
                  <a:schemeClr val="bg1"/>
                </a:solidFill>
                <a:latin typeface=" Arial Narrow"/>
              </a:rPr>
              <a:t>Aufgabe zur Post gem. § 15 </a:t>
            </a:r>
            <a:r>
              <a:rPr lang="de-DE" b="1" dirty="0" err="1">
                <a:solidFill>
                  <a:schemeClr val="bg1"/>
                </a:solidFill>
                <a:latin typeface=" Arial Narrow"/>
              </a:rPr>
              <a:t>FamFG</a:t>
            </a:r>
            <a:endParaRPr lang="de-DE" b="1" dirty="0">
              <a:solidFill>
                <a:schemeClr val="bg1"/>
              </a:solidFill>
              <a:latin typeface=" Arial Narrow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F101E0-B74C-4BB9-8326-81EBC97D3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Zugang nach Ablauf von vier Tagen (ab 2025)  wird unterstellt (Zugangsfiktion)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Zeitpunkt der Aufgabe zur Post </a:t>
            </a:r>
            <a:r>
              <a:rPr lang="de-DE" sz="2400" b="1" dirty="0">
                <a:solidFill>
                  <a:schemeClr val="bg1"/>
                </a:solidFill>
                <a:latin typeface=" Arial Narrow"/>
                <a:sym typeface="Wingdings" panose="05000000000000000000" pitchFamily="2" charset="2"/>
              </a:rPr>
              <a:t> </a:t>
            </a: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Übergabe an Postdienstleister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Zuständig ist der Urkundsbeamte der Geschäftsstelle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Übergabe an JHW </a:t>
            </a:r>
            <a:r>
              <a:rPr lang="de-DE" sz="2400" b="1" dirty="0">
                <a:solidFill>
                  <a:schemeClr val="bg1"/>
                </a:solidFill>
                <a:latin typeface=" Arial Narrow"/>
                <a:sym typeface="Wingdings" panose="05000000000000000000" pitchFamily="2" charset="2"/>
              </a:rPr>
              <a:t></a:t>
            </a:r>
            <a:r>
              <a:rPr lang="de-DE" sz="2400" b="1" dirty="0">
                <a:solidFill>
                  <a:schemeClr val="bg1"/>
                </a:solidFill>
                <a:latin typeface=" Arial Narrow"/>
              </a:rPr>
              <a:t> Übergabezeitpunkt an Postdienstleiter vermerken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10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03.04.2019">
            <a:extLst>
              <a:ext uri="{FF2B5EF4-FFF2-40B4-BE49-F238E27FC236}">
                <a16:creationId xmlns:a16="http://schemas.microsoft.com/office/drawing/2014/main" id="{5E9B4F4B-2CB2-4BC7-ABE6-E9770169C6F4}"/>
              </a:ext>
            </a:extLst>
          </p:cNvPr>
          <p:cNvSpPr txBox="1"/>
          <p:nvPr/>
        </p:nvSpPr>
        <p:spPr>
          <a:xfrm>
            <a:off x="2972246" y="1953881"/>
            <a:ext cx="5458363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 Arial Narrow"/>
                <a:ea typeface="+mn-ea"/>
                <a:cs typeface="+mn-cs"/>
              </a:rPr>
              <a:t>13.04.2026(Montag)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Lieferwageb" descr="LKW">
            <a:extLst>
              <a:ext uri="{FF2B5EF4-FFF2-40B4-BE49-F238E27FC236}">
                <a16:creationId xmlns:a16="http://schemas.microsoft.com/office/drawing/2014/main" id="{22834FE3-57E6-42DA-A17C-2FF5DB367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8520" y="1953881"/>
            <a:ext cx="4026379" cy="4026379"/>
          </a:xfrm>
          <a:prstGeom prst="rect">
            <a:avLst/>
          </a:prstGeom>
        </p:spPr>
      </p:pic>
      <p:pic>
        <p:nvPicPr>
          <p:cNvPr id="6" name="Brief" descr="Umschlag">
            <a:extLst>
              <a:ext uri="{FF2B5EF4-FFF2-40B4-BE49-F238E27FC236}">
                <a16:creationId xmlns:a16="http://schemas.microsoft.com/office/drawing/2014/main" id="{FEBFC464-5FFA-46F1-A205-12F76E515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501" y="3330154"/>
            <a:ext cx="1273834" cy="127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2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4.79167E-6 -2.22222E-6 L 0.37161 0.00023 " pathEditMode="relative" rAng="0" ptsTypes="AA">
                                      <p:cBhvr>
                                        <p:cTn id="12" dur="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81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22222E-6 L 0.39336 0.002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6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23851B6A-6B24-4A76-AC53-1037DDAEF486}"/>
              </a:ext>
            </a:extLst>
          </p:cNvPr>
          <p:cNvGraphicFramePr/>
          <p:nvPr/>
        </p:nvGraphicFramePr>
        <p:xfrm>
          <a:off x="712158" y="405441"/>
          <a:ext cx="9872453" cy="5676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245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540</Words>
  <Application>Microsoft Office PowerPoint</Application>
  <PresentationFormat>Breitbild</PresentationFormat>
  <Paragraphs>84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1" baseType="lpstr">
      <vt:lpstr> Arial Narrow</vt:lpstr>
      <vt:lpstr>Arial</vt:lpstr>
      <vt:lpstr>Arial Narrow</vt:lpstr>
      <vt:lpstr>Century Gothic</vt:lpstr>
      <vt:lpstr>Wingdings</vt:lpstr>
      <vt:lpstr>Wingdings 3</vt:lpstr>
      <vt:lpstr>Segment</vt:lpstr>
      <vt:lpstr>PowerPoint-Präsentation</vt:lpstr>
      <vt:lpstr>PowerPoint-Präsentation</vt:lpstr>
      <vt:lpstr>PowerPoint-Präsentation</vt:lpstr>
      <vt:lpstr>Form der Bekanntgabe</vt:lpstr>
      <vt:lpstr>PowerPoint-Präsentation</vt:lpstr>
      <vt:lpstr>Förmliche Zustellung</vt:lpstr>
      <vt:lpstr>Aufgabe zur Post gem. § 15 FamFG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2026-05-10T16:13:29Z</dcterms:created>
  <dcterms:modified xsi:type="dcterms:W3CDTF">2026-05-10T16:14:25Z</dcterms:modified>
</cp:coreProperties>
</file>