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37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32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43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8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96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57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11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32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20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6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15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39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512064"/>
            <a:ext cx="5550408" cy="120700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/>
              <a:t>Fristen</a:t>
            </a:r>
            <a:endParaRPr lang="de-DE" sz="4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3118104" y="2564320"/>
            <a:ext cx="555040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Beginn</a:t>
            </a:r>
            <a:endParaRPr lang="de-DE" sz="4000" dirty="0"/>
          </a:p>
        </p:txBody>
      </p:sp>
      <p:sp>
        <p:nvSpPr>
          <p:cNvPr id="9" name="Abgerundetes Rechteck 8"/>
          <p:cNvSpPr/>
          <p:nvPr/>
        </p:nvSpPr>
        <p:spPr>
          <a:xfrm>
            <a:off x="3118104" y="3794760"/>
            <a:ext cx="5550408" cy="914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Dauer</a:t>
            </a:r>
            <a:endParaRPr lang="de-DE" sz="40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3118104" y="5010912"/>
            <a:ext cx="555040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Ende</a:t>
            </a:r>
            <a:endParaRPr lang="de-DE" sz="4000" dirty="0"/>
          </a:p>
        </p:txBody>
      </p:sp>
      <p:sp>
        <p:nvSpPr>
          <p:cNvPr id="6" name="Gefaltete Ecke 5"/>
          <p:cNvSpPr/>
          <p:nvPr/>
        </p:nvSpPr>
        <p:spPr>
          <a:xfrm rot="20931224">
            <a:off x="7942328" y="903469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186 – 193 BGB 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9279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512064"/>
            <a:ext cx="5550408" cy="120700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/>
              <a:t>Fristen</a:t>
            </a:r>
            <a:endParaRPr lang="de-DE" sz="4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3118104" y="2578608"/>
            <a:ext cx="5550408" cy="291693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Ein abgegrenzter Zeitraum, der bestimmt oder jedenfalls bestimmbar ist. </a:t>
            </a:r>
          </a:p>
        </p:txBody>
      </p:sp>
    </p:spTree>
    <p:extLst>
      <p:ext uri="{BB962C8B-B14F-4D97-AF65-F5344CB8AC3E}">
        <p14:creationId xmlns:p14="http://schemas.microsoft.com/office/powerpoint/2010/main" val="3170659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512064"/>
            <a:ext cx="5550408" cy="120700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/>
              <a:t>Termine</a:t>
            </a:r>
            <a:endParaRPr lang="de-DE" sz="4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3118104" y="2578608"/>
            <a:ext cx="5550408" cy="291693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Ein bestimmter Zeitpunkt, an dem etwas Tatsächliches geschehen oder eine Rechtswirkung eintreten soll. </a:t>
            </a:r>
          </a:p>
        </p:txBody>
      </p:sp>
    </p:spTree>
    <p:extLst>
      <p:ext uri="{BB962C8B-B14F-4D97-AF65-F5344CB8AC3E}">
        <p14:creationId xmlns:p14="http://schemas.microsoft.com/office/powerpoint/2010/main" val="2959651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512064"/>
            <a:ext cx="5550408" cy="120700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/>
              <a:t>Fristen</a:t>
            </a:r>
            <a:endParaRPr lang="de-DE" sz="4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3118104" y="2359152"/>
            <a:ext cx="5550408" cy="171907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Ereignisfrist</a:t>
            </a:r>
            <a:r>
              <a:rPr lang="de-DE" sz="3600" dirty="0" smtClean="0"/>
              <a:t> </a:t>
            </a:r>
          </a:p>
          <a:p>
            <a:pPr algn="ctr"/>
            <a:r>
              <a:rPr lang="de-DE" sz="3600" dirty="0" smtClean="0"/>
              <a:t>(§ 187 Abs. 1 BGB) – Tag zählt nicht mit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118104" y="4663440"/>
            <a:ext cx="5550408" cy="174650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Beginnfrist</a:t>
            </a:r>
            <a:r>
              <a:rPr lang="de-DE" sz="3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de-DE" sz="3600" dirty="0" smtClean="0"/>
              <a:t>(§ 187 Abs. 2 BGB) – </a:t>
            </a:r>
            <a:br>
              <a:rPr lang="de-DE" sz="3600" dirty="0" smtClean="0"/>
            </a:br>
            <a:r>
              <a:rPr lang="de-DE" sz="3600" dirty="0" smtClean="0"/>
              <a:t>Tag zählt mit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341721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164592"/>
            <a:ext cx="5550408" cy="15544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/>
              <a:t>Fristenende</a:t>
            </a:r>
          </a:p>
          <a:p>
            <a:pPr algn="ctr"/>
            <a:r>
              <a:rPr lang="de-DE" sz="4800" dirty="0" smtClean="0"/>
              <a:t>(§ 188 BGB)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3118104" y="2386584"/>
            <a:ext cx="5550408" cy="1719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Tage: </a:t>
            </a:r>
            <a:r>
              <a:rPr lang="de-DE" sz="3600" dirty="0" smtClean="0">
                <a:solidFill>
                  <a:schemeClr val="bg1"/>
                </a:solidFill>
              </a:rPr>
              <a:t>mit Ablauf des letzten Tages </a:t>
            </a:r>
            <a:r>
              <a:rPr lang="de-DE" sz="2400" dirty="0" smtClean="0">
                <a:solidFill>
                  <a:schemeClr val="bg1"/>
                </a:solidFill>
              </a:rPr>
              <a:t>(Abs. 1)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118104" y="4270248"/>
            <a:ext cx="5550408" cy="213969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Woche oder Monate: </a:t>
            </a:r>
            <a:r>
              <a:rPr lang="de-DE" sz="3600" dirty="0" smtClean="0"/>
              <a:t>Verschiebung der Anzahl der Wochen oder Monate </a:t>
            </a:r>
            <a:r>
              <a:rPr lang="de-DE" sz="2400" dirty="0" smtClean="0"/>
              <a:t>(Abs. 2)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049987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164592"/>
            <a:ext cx="5550408" cy="155448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/>
              <a:t>Fristenende</a:t>
            </a:r>
          </a:p>
          <a:p>
            <a:pPr algn="ctr"/>
            <a:r>
              <a:rPr lang="de-DE" sz="4800" dirty="0" smtClean="0"/>
              <a:t>(§ 193 BGB)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3118104" y="2386584"/>
            <a:ext cx="5550408" cy="307238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bg1"/>
                </a:solidFill>
              </a:rPr>
              <a:t>N</a:t>
            </a:r>
            <a:r>
              <a:rPr lang="de-DE" sz="3600" dirty="0" smtClean="0">
                <a:solidFill>
                  <a:schemeClr val="bg1"/>
                </a:solidFill>
              </a:rPr>
              <a:t>iemals am </a:t>
            </a:r>
            <a:r>
              <a:rPr lang="de-DE" sz="3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Samstag, Sonntag </a:t>
            </a:r>
            <a:r>
              <a:rPr lang="de-DE" sz="3600" dirty="0" smtClean="0">
                <a:solidFill>
                  <a:schemeClr val="bg1"/>
                </a:solidFill>
              </a:rPr>
              <a:t>oder</a:t>
            </a:r>
            <a:r>
              <a:rPr lang="de-DE" sz="3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Feiertag, </a:t>
            </a:r>
          </a:p>
          <a:p>
            <a:pPr algn="ctr"/>
            <a:r>
              <a:rPr lang="de-DE" sz="3600" dirty="0" smtClean="0">
                <a:solidFill>
                  <a:schemeClr val="bg1"/>
                </a:solidFill>
              </a:rPr>
              <a:t>sondern am nächsten Werktag. </a:t>
            </a:r>
          </a:p>
        </p:txBody>
      </p:sp>
      <p:sp>
        <p:nvSpPr>
          <p:cNvPr id="5" name="Ellipse 4"/>
          <p:cNvSpPr/>
          <p:nvPr/>
        </p:nvSpPr>
        <p:spPr>
          <a:xfrm>
            <a:off x="1170432" y="1719072"/>
            <a:ext cx="3026664" cy="1207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Achtung!!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51875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164592"/>
            <a:ext cx="5550408" cy="15544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/>
              <a:t>Fristenende</a:t>
            </a:r>
          </a:p>
          <a:p>
            <a:pPr algn="ctr"/>
            <a:r>
              <a:rPr lang="de-DE" sz="4800" dirty="0" smtClean="0"/>
              <a:t>(§ 193 BGB)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3118104" y="2386584"/>
            <a:ext cx="5550408" cy="259689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immer bis </a:t>
            </a:r>
          </a:p>
          <a:p>
            <a:pPr algn="ctr"/>
            <a:r>
              <a:rPr lang="de-DE" sz="4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24:00 Uhr </a:t>
            </a:r>
          </a:p>
        </p:txBody>
      </p:sp>
    </p:spTree>
    <p:extLst>
      <p:ext uri="{BB962C8B-B14F-4D97-AF65-F5344CB8AC3E}">
        <p14:creationId xmlns:p14="http://schemas.microsoft.com/office/powerpoint/2010/main" val="1174158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164592"/>
            <a:ext cx="5550408" cy="155448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/>
              <a:t>Dauer einzelner Fristen (§ 189 BGB)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2679192" y="2313432"/>
            <a:ext cx="6428232" cy="321868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000" dirty="0" smtClean="0">
                <a:solidFill>
                  <a:schemeClr val="bg1"/>
                </a:solidFill>
              </a:rPr>
              <a:t>½ Jahr 		= 6 Monate</a:t>
            </a:r>
          </a:p>
          <a:p>
            <a:r>
              <a:rPr lang="de-DE" sz="4000" dirty="0" smtClean="0">
                <a:solidFill>
                  <a:schemeClr val="bg1"/>
                </a:solidFill>
              </a:rPr>
              <a:t>¼ Jahr		= 3 Monate</a:t>
            </a:r>
          </a:p>
          <a:p>
            <a:r>
              <a:rPr lang="de-DE" sz="4000" dirty="0" smtClean="0">
                <a:solidFill>
                  <a:schemeClr val="bg1"/>
                </a:solidFill>
              </a:rPr>
              <a:t>½ Monat 	= 15 Tage</a:t>
            </a:r>
            <a:endParaRPr lang="de-DE" sz="4000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7507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164592"/>
            <a:ext cx="5550408" cy="155448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/>
              <a:t>Fristverlängerung </a:t>
            </a:r>
          </a:p>
          <a:p>
            <a:pPr algn="ctr"/>
            <a:r>
              <a:rPr lang="de-DE" sz="4800" dirty="0" smtClean="0"/>
              <a:t>(§ 190 BGB) </a:t>
            </a:r>
            <a:endParaRPr lang="de-DE" sz="4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3118104" y="2185416"/>
            <a:ext cx="5550408" cy="321868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000" dirty="0" smtClean="0">
                <a:solidFill>
                  <a:schemeClr val="bg1"/>
                </a:solidFill>
              </a:rPr>
              <a:t>Die neue Frist wird vom Ablauf der alten Frist an berechnet. </a:t>
            </a:r>
          </a:p>
        </p:txBody>
      </p:sp>
    </p:spTree>
    <p:extLst>
      <p:ext uri="{BB962C8B-B14F-4D97-AF65-F5344CB8AC3E}">
        <p14:creationId xmlns:p14="http://schemas.microsoft.com/office/powerpoint/2010/main" val="7530185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Breitbild</PresentationFormat>
  <Paragraphs>35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6</cp:revision>
  <dcterms:created xsi:type="dcterms:W3CDTF">2022-03-14T14:29:37Z</dcterms:created>
  <dcterms:modified xsi:type="dcterms:W3CDTF">2023-07-25T13:19:26Z</dcterms:modified>
</cp:coreProperties>
</file>